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300" r:id="rId5"/>
    <p:sldId id="302" r:id="rId6"/>
    <p:sldId id="303" r:id="rId7"/>
    <p:sldId id="264" r:id="rId8"/>
    <p:sldId id="293" r:id="rId9"/>
    <p:sldId id="285" r:id="rId10"/>
    <p:sldId id="296" r:id="rId11"/>
    <p:sldId id="258" r:id="rId12"/>
    <p:sldId id="301" r:id="rId13"/>
    <p:sldId id="259" r:id="rId14"/>
    <p:sldId id="289" r:id="rId15"/>
    <p:sldId id="261" r:id="rId16"/>
    <p:sldId id="262" r:id="rId17"/>
    <p:sldId id="290" r:id="rId18"/>
    <p:sldId id="30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A83F"/>
    <a:srgbClr val="FFA63C"/>
    <a:srgbClr val="B95659"/>
    <a:srgbClr val="FFDA45"/>
    <a:srgbClr val="FB0000"/>
    <a:srgbClr val="E40000"/>
    <a:srgbClr val="EAEAEA"/>
    <a:srgbClr val="FBA93D"/>
    <a:srgbClr val="C3DD93"/>
    <a:srgbClr val="716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256C98-C182-197E-913B-BB1FE8F406AF}" v="6" dt="2024-06-17T19:22:26.5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12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9FD8B7C0-7D19-4FC6-941B-154372C9238C}"/>
    <pc:docChg chg="modSld">
      <pc:chgData name="Deborah Shaw" userId="79bf7848-a030-4096-934a-3abbfde4984a" providerId="ADAL" clId="{9FD8B7C0-7D19-4FC6-941B-154372C9238C}" dt="2024-04-22T19:35:20.424" v="222" actId="403"/>
      <pc:docMkLst>
        <pc:docMk/>
      </pc:docMkLst>
      <pc:sldChg chg="modSp mod">
        <pc:chgData name="Deborah Shaw" userId="79bf7848-a030-4096-934a-3abbfde4984a" providerId="ADAL" clId="{9FD8B7C0-7D19-4FC6-941B-154372C9238C}" dt="2024-04-22T19:31:32.129" v="155" actId="403"/>
        <pc:sldMkLst>
          <pc:docMk/>
          <pc:sldMk cId="3601221563" sldId="258"/>
        </pc:sldMkLst>
        <pc:spChg chg="mod">
          <ac:chgData name="Deborah Shaw" userId="79bf7848-a030-4096-934a-3abbfde4984a" providerId="ADAL" clId="{9FD8B7C0-7D19-4FC6-941B-154372C9238C}" dt="2024-04-22T19:31:32.129" v="155" actId="403"/>
          <ac:spMkLst>
            <pc:docMk/>
            <pc:sldMk cId="3601221563" sldId="258"/>
            <ac:spMk id="2" creationId="{15DA840E-4FCE-492E-AB32-97DDFD955F4E}"/>
          </ac:spMkLst>
        </pc:spChg>
      </pc:sldChg>
      <pc:sldChg chg="modSp mod">
        <pc:chgData name="Deborah Shaw" userId="79bf7848-a030-4096-934a-3abbfde4984a" providerId="ADAL" clId="{9FD8B7C0-7D19-4FC6-941B-154372C9238C}" dt="2024-04-22T19:32:39.930" v="173" actId="1076"/>
        <pc:sldMkLst>
          <pc:docMk/>
          <pc:sldMk cId="2398620331" sldId="259"/>
        </pc:sldMkLst>
        <pc:spChg chg="mod">
          <ac:chgData name="Deborah Shaw" userId="79bf7848-a030-4096-934a-3abbfde4984a" providerId="ADAL" clId="{9FD8B7C0-7D19-4FC6-941B-154372C9238C}" dt="2024-04-22T19:32:26.166" v="170" actId="403"/>
          <ac:spMkLst>
            <pc:docMk/>
            <pc:sldMk cId="2398620331" sldId="259"/>
            <ac:spMk id="2" creationId="{140A7204-F301-4B75-9908-00A323CCF695}"/>
          </ac:spMkLst>
        </pc:spChg>
        <pc:spChg chg="mod">
          <ac:chgData name="Deborah Shaw" userId="79bf7848-a030-4096-934a-3abbfde4984a" providerId="ADAL" clId="{9FD8B7C0-7D19-4FC6-941B-154372C9238C}" dt="2024-04-22T19:32:39.930" v="173" actId="1076"/>
          <ac:spMkLst>
            <pc:docMk/>
            <pc:sldMk cId="2398620331" sldId="259"/>
            <ac:spMk id="4" creationId="{42514CE8-F5A0-2BC3-479B-2DB5AD2BEA06}"/>
          </ac:spMkLst>
        </pc:spChg>
      </pc:sldChg>
      <pc:sldChg chg="modSp mod">
        <pc:chgData name="Deborah Shaw" userId="79bf7848-a030-4096-934a-3abbfde4984a" providerId="ADAL" clId="{9FD8B7C0-7D19-4FC6-941B-154372C9238C}" dt="2024-04-22T19:33:52.577" v="193" actId="1076"/>
        <pc:sldMkLst>
          <pc:docMk/>
          <pc:sldMk cId="1580731187" sldId="261"/>
        </pc:sldMkLst>
        <pc:spChg chg="mod">
          <ac:chgData name="Deborah Shaw" userId="79bf7848-a030-4096-934a-3abbfde4984a" providerId="ADAL" clId="{9FD8B7C0-7D19-4FC6-941B-154372C9238C}" dt="2024-04-22T19:33:28.733" v="184" actId="403"/>
          <ac:spMkLst>
            <pc:docMk/>
            <pc:sldMk cId="1580731187" sldId="261"/>
            <ac:spMk id="2" creationId="{B9650673-976D-4E1E-A6C7-0C470F2958ED}"/>
          </ac:spMkLst>
        </pc:spChg>
        <pc:spChg chg="mod">
          <ac:chgData name="Deborah Shaw" userId="79bf7848-a030-4096-934a-3abbfde4984a" providerId="ADAL" clId="{9FD8B7C0-7D19-4FC6-941B-154372C9238C}" dt="2024-04-22T19:33:52.577" v="193" actId="1076"/>
          <ac:spMkLst>
            <pc:docMk/>
            <pc:sldMk cId="1580731187" sldId="261"/>
            <ac:spMk id="4" creationId="{DCD7DB5D-4820-F148-E413-709A500289A7}"/>
          </ac:spMkLst>
        </pc:spChg>
      </pc:sldChg>
      <pc:sldChg chg="modSp mod">
        <pc:chgData name="Deborah Shaw" userId="79bf7848-a030-4096-934a-3abbfde4984a" providerId="ADAL" clId="{9FD8B7C0-7D19-4FC6-941B-154372C9238C}" dt="2024-04-22T19:34:19.698" v="203" actId="404"/>
        <pc:sldMkLst>
          <pc:docMk/>
          <pc:sldMk cId="2126141070" sldId="262"/>
        </pc:sldMkLst>
        <pc:spChg chg="mod">
          <ac:chgData name="Deborah Shaw" userId="79bf7848-a030-4096-934a-3abbfde4984a" providerId="ADAL" clId="{9FD8B7C0-7D19-4FC6-941B-154372C9238C}" dt="2024-04-22T19:34:06.636" v="198" actId="403"/>
          <ac:spMkLst>
            <pc:docMk/>
            <pc:sldMk cId="2126141070" sldId="262"/>
            <ac:spMk id="2" creationId="{B8FD22CE-9CE0-486C-8990-180B4C3027C8}"/>
          </ac:spMkLst>
        </pc:spChg>
        <pc:spChg chg="mod">
          <ac:chgData name="Deborah Shaw" userId="79bf7848-a030-4096-934a-3abbfde4984a" providerId="ADAL" clId="{9FD8B7C0-7D19-4FC6-941B-154372C9238C}" dt="2024-04-22T19:34:19.698" v="203" actId="404"/>
          <ac:spMkLst>
            <pc:docMk/>
            <pc:sldMk cId="2126141070" sldId="262"/>
            <ac:spMk id="4" creationId="{38935751-FD32-12C5-D4D9-11A8FC7B4F10}"/>
          </ac:spMkLst>
        </pc:spChg>
      </pc:sldChg>
      <pc:sldChg chg="modSp mod">
        <pc:chgData name="Deborah Shaw" userId="79bf7848-a030-4096-934a-3abbfde4984a" providerId="ADAL" clId="{9FD8B7C0-7D19-4FC6-941B-154372C9238C}" dt="2024-04-22T19:25:26.667" v="68" actId="403"/>
        <pc:sldMkLst>
          <pc:docMk/>
          <pc:sldMk cId="3709445605" sldId="264"/>
        </pc:sldMkLst>
        <pc:spChg chg="mod">
          <ac:chgData name="Deborah Shaw" userId="79bf7848-a030-4096-934a-3abbfde4984a" providerId="ADAL" clId="{9FD8B7C0-7D19-4FC6-941B-154372C9238C}" dt="2024-04-22T19:24:04.812" v="36" actId="403"/>
          <ac:spMkLst>
            <pc:docMk/>
            <pc:sldMk cId="3709445605" sldId="264"/>
            <ac:spMk id="3" creationId="{E7997E9E-F5AE-46A6-8433-D9E74593E296}"/>
          </ac:spMkLst>
        </pc:spChg>
        <pc:spChg chg="mod">
          <ac:chgData name="Deborah Shaw" userId="79bf7848-a030-4096-934a-3abbfde4984a" providerId="ADAL" clId="{9FD8B7C0-7D19-4FC6-941B-154372C9238C}" dt="2024-04-22T19:25:26.667" v="68" actId="403"/>
          <ac:spMkLst>
            <pc:docMk/>
            <pc:sldMk cId="3709445605" sldId="264"/>
            <ac:spMk id="7" creationId="{CF8D34BB-4066-4977-A9AC-8C38969DCA6C}"/>
          </ac:spMkLst>
        </pc:spChg>
        <pc:spChg chg="mod">
          <ac:chgData name="Deborah Shaw" userId="79bf7848-a030-4096-934a-3abbfde4984a" providerId="ADAL" clId="{9FD8B7C0-7D19-4FC6-941B-154372C9238C}" dt="2024-04-22T19:24:22.985" v="44" actId="403"/>
          <ac:spMkLst>
            <pc:docMk/>
            <pc:sldMk cId="3709445605" sldId="264"/>
            <ac:spMk id="13" creationId="{44D9CBBA-70D4-452E-A742-F901E30C171C}"/>
          </ac:spMkLst>
        </pc:spChg>
        <pc:spChg chg="mod">
          <ac:chgData name="Deborah Shaw" userId="79bf7848-a030-4096-934a-3abbfde4984a" providerId="ADAL" clId="{9FD8B7C0-7D19-4FC6-941B-154372C9238C}" dt="2024-04-22T19:24:14.129" v="40" actId="403"/>
          <ac:spMkLst>
            <pc:docMk/>
            <pc:sldMk cId="3709445605" sldId="264"/>
            <ac:spMk id="14" creationId="{95879457-DDCE-43A9-8067-7CB120C183B8}"/>
          </ac:spMkLst>
        </pc:spChg>
        <pc:spChg chg="mod">
          <ac:chgData name="Deborah Shaw" userId="79bf7848-a030-4096-934a-3abbfde4984a" providerId="ADAL" clId="{9FD8B7C0-7D19-4FC6-941B-154372C9238C}" dt="2024-04-22T19:24:41.775" v="49" actId="403"/>
          <ac:spMkLst>
            <pc:docMk/>
            <pc:sldMk cId="3709445605" sldId="264"/>
            <ac:spMk id="20" creationId="{A80340FA-5605-4DB4-AEE6-A10A3C189298}"/>
          </ac:spMkLst>
        </pc:spChg>
        <pc:spChg chg="mod">
          <ac:chgData name="Deborah Shaw" userId="79bf7848-a030-4096-934a-3abbfde4984a" providerId="ADAL" clId="{9FD8B7C0-7D19-4FC6-941B-154372C9238C}" dt="2024-04-22T19:24:54.478" v="54" actId="403"/>
          <ac:spMkLst>
            <pc:docMk/>
            <pc:sldMk cId="3709445605" sldId="264"/>
            <ac:spMk id="22" creationId="{6B0B6828-F190-46FE-9245-1562D0F35376}"/>
          </ac:spMkLst>
        </pc:spChg>
        <pc:spChg chg="mod">
          <ac:chgData name="Deborah Shaw" userId="79bf7848-a030-4096-934a-3abbfde4984a" providerId="ADAL" clId="{9FD8B7C0-7D19-4FC6-941B-154372C9238C}" dt="2024-04-22T19:25:03.820" v="59" actId="403"/>
          <ac:spMkLst>
            <pc:docMk/>
            <pc:sldMk cId="3709445605" sldId="264"/>
            <ac:spMk id="23" creationId="{BD9C3854-E452-4A54-ADFB-7F38F7DB67FE}"/>
          </ac:spMkLst>
        </pc:spChg>
        <pc:spChg chg="mod">
          <ac:chgData name="Deborah Shaw" userId="79bf7848-a030-4096-934a-3abbfde4984a" providerId="ADAL" clId="{9FD8B7C0-7D19-4FC6-941B-154372C9238C}" dt="2024-04-22T19:25:16.332" v="64" actId="403"/>
          <ac:spMkLst>
            <pc:docMk/>
            <pc:sldMk cId="3709445605" sldId="264"/>
            <ac:spMk id="24" creationId="{17955D30-3A4B-43C2-B9DD-6D38A8BF6AA8}"/>
          </ac:spMkLst>
        </pc:spChg>
      </pc:sldChg>
      <pc:sldChg chg="modSp mod">
        <pc:chgData name="Deborah Shaw" userId="79bf7848-a030-4096-934a-3abbfde4984a" providerId="ADAL" clId="{9FD8B7C0-7D19-4FC6-941B-154372C9238C}" dt="2024-04-22T19:29:06.937" v="131" actId="1076"/>
        <pc:sldMkLst>
          <pc:docMk/>
          <pc:sldMk cId="1281747092" sldId="285"/>
        </pc:sldMkLst>
        <pc:spChg chg="mod">
          <ac:chgData name="Deborah Shaw" userId="79bf7848-a030-4096-934a-3abbfde4984a" providerId="ADAL" clId="{9FD8B7C0-7D19-4FC6-941B-154372C9238C}" dt="2024-04-22T19:26:47.980" v="90" actId="1076"/>
          <ac:spMkLst>
            <pc:docMk/>
            <pc:sldMk cId="1281747092" sldId="285"/>
            <ac:spMk id="2" creationId="{10D90C60-30C1-6B28-67BB-194B7C9B8D71}"/>
          </ac:spMkLst>
        </pc:spChg>
        <pc:spChg chg="mod">
          <ac:chgData name="Deborah Shaw" userId="79bf7848-a030-4096-934a-3abbfde4984a" providerId="ADAL" clId="{9FD8B7C0-7D19-4FC6-941B-154372C9238C}" dt="2024-04-22T19:29:06.937" v="131" actId="1076"/>
          <ac:spMkLst>
            <pc:docMk/>
            <pc:sldMk cId="1281747092" sldId="285"/>
            <ac:spMk id="4" creationId="{A3368A3D-C04D-D643-73F1-EFBA909571C2}"/>
          </ac:spMkLst>
        </pc:spChg>
        <pc:spChg chg="mod">
          <ac:chgData name="Deborah Shaw" userId="79bf7848-a030-4096-934a-3abbfde4984a" providerId="ADAL" clId="{9FD8B7C0-7D19-4FC6-941B-154372C9238C}" dt="2024-04-22T19:28:40.707" v="124" actId="1076"/>
          <ac:spMkLst>
            <pc:docMk/>
            <pc:sldMk cId="1281747092" sldId="285"/>
            <ac:spMk id="6" creationId="{BAFF19D2-B28A-2327-33FA-817E9F83752E}"/>
          </ac:spMkLst>
        </pc:spChg>
        <pc:spChg chg="mod">
          <ac:chgData name="Deborah Shaw" userId="79bf7848-a030-4096-934a-3abbfde4984a" providerId="ADAL" clId="{9FD8B7C0-7D19-4FC6-941B-154372C9238C}" dt="2024-04-22T19:28:11.392" v="116" actId="1076"/>
          <ac:spMkLst>
            <pc:docMk/>
            <pc:sldMk cId="1281747092" sldId="285"/>
            <ac:spMk id="8" creationId="{9CF59795-92BA-B1FE-4539-EEE1F4A6FDA2}"/>
          </ac:spMkLst>
        </pc:spChg>
        <pc:spChg chg="mod">
          <ac:chgData name="Deborah Shaw" userId="79bf7848-a030-4096-934a-3abbfde4984a" providerId="ADAL" clId="{9FD8B7C0-7D19-4FC6-941B-154372C9238C}" dt="2024-04-22T19:27:29.263" v="103" actId="1076"/>
          <ac:spMkLst>
            <pc:docMk/>
            <pc:sldMk cId="1281747092" sldId="285"/>
            <ac:spMk id="10" creationId="{13D2144C-0FFA-A178-056C-0C5336C8B748}"/>
          </ac:spMkLst>
        </pc:spChg>
        <pc:spChg chg="mod">
          <ac:chgData name="Deborah Shaw" userId="79bf7848-a030-4096-934a-3abbfde4984a" providerId="ADAL" clId="{9FD8B7C0-7D19-4FC6-941B-154372C9238C}" dt="2024-04-22T19:27:08.550" v="96" actId="1076"/>
          <ac:spMkLst>
            <pc:docMk/>
            <pc:sldMk cId="1281747092" sldId="285"/>
            <ac:spMk id="12" creationId="{4DCC1C64-1E84-56D9-35F3-D781B02B3A4F}"/>
          </ac:spMkLst>
        </pc:spChg>
      </pc:sldChg>
      <pc:sldChg chg="modSp mod">
        <pc:chgData name="Deborah Shaw" userId="79bf7848-a030-4096-934a-3abbfde4984a" providerId="ADAL" clId="{9FD8B7C0-7D19-4FC6-941B-154372C9238C}" dt="2024-04-22T19:33:13.475" v="180" actId="403"/>
        <pc:sldMkLst>
          <pc:docMk/>
          <pc:sldMk cId="1865953998" sldId="289"/>
        </pc:sldMkLst>
        <pc:spChg chg="mod">
          <ac:chgData name="Deborah Shaw" userId="79bf7848-a030-4096-934a-3abbfde4984a" providerId="ADAL" clId="{9FD8B7C0-7D19-4FC6-941B-154372C9238C}" dt="2024-04-22T19:32:55.080" v="177" actId="403"/>
          <ac:spMkLst>
            <pc:docMk/>
            <pc:sldMk cId="1865953998" sldId="289"/>
            <ac:spMk id="2" creationId="{1DF8FCE0-26D0-4099-B92B-DC996724BE95}"/>
          </ac:spMkLst>
        </pc:spChg>
        <pc:spChg chg="mod">
          <ac:chgData name="Deborah Shaw" userId="79bf7848-a030-4096-934a-3abbfde4984a" providerId="ADAL" clId="{9FD8B7C0-7D19-4FC6-941B-154372C9238C}" dt="2024-04-22T19:33:13.475" v="180" actId="403"/>
          <ac:spMkLst>
            <pc:docMk/>
            <pc:sldMk cId="1865953998" sldId="289"/>
            <ac:spMk id="4" creationId="{FCEA1BAB-977A-23B2-F565-D2E8132DA3DF}"/>
          </ac:spMkLst>
        </pc:spChg>
      </pc:sldChg>
      <pc:sldChg chg="modSp mod">
        <pc:chgData name="Deborah Shaw" userId="79bf7848-a030-4096-934a-3abbfde4984a" providerId="ADAL" clId="{9FD8B7C0-7D19-4FC6-941B-154372C9238C}" dt="2024-04-22T19:34:42.345" v="210" actId="1076"/>
        <pc:sldMkLst>
          <pc:docMk/>
          <pc:sldMk cId="150467122" sldId="290"/>
        </pc:sldMkLst>
        <pc:spChg chg="mod">
          <ac:chgData name="Deborah Shaw" userId="79bf7848-a030-4096-934a-3abbfde4984a" providerId="ADAL" clId="{9FD8B7C0-7D19-4FC6-941B-154372C9238C}" dt="2024-04-22T19:34:42.345" v="210" actId="1076"/>
          <ac:spMkLst>
            <pc:docMk/>
            <pc:sldMk cId="150467122" sldId="290"/>
            <ac:spMk id="8" creationId="{93E4668D-E01F-697E-792A-AA54FECF7356}"/>
          </ac:spMkLst>
        </pc:spChg>
      </pc:sldChg>
      <pc:sldChg chg="modSp mod">
        <pc:chgData name="Deborah Shaw" userId="79bf7848-a030-4096-934a-3abbfde4984a" providerId="ADAL" clId="{9FD8B7C0-7D19-4FC6-941B-154372C9238C}" dt="2024-04-22T19:26:20.178" v="84" actId="403"/>
        <pc:sldMkLst>
          <pc:docMk/>
          <pc:sldMk cId="1984317692" sldId="293"/>
        </pc:sldMkLst>
        <pc:spChg chg="mod">
          <ac:chgData name="Deborah Shaw" userId="79bf7848-a030-4096-934a-3abbfde4984a" providerId="ADAL" clId="{9FD8B7C0-7D19-4FC6-941B-154372C9238C}" dt="2024-04-22T19:25:56.952" v="75" actId="404"/>
          <ac:spMkLst>
            <pc:docMk/>
            <pc:sldMk cId="1984317692" sldId="293"/>
            <ac:spMk id="3" creationId="{F1508D48-ACAD-413A-B908-6D5EE0B05176}"/>
          </ac:spMkLst>
        </pc:spChg>
        <pc:spChg chg="mod">
          <ac:chgData name="Deborah Shaw" userId="79bf7848-a030-4096-934a-3abbfde4984a" providerId="ADAL" clId="{9FD8B7C0-7D19-4FC6-941B-154372C9238C}" dt="2024-04-22T19:26:20.178" v="84" actId="403"/>
          <ac:spMkLst>
            <pc:docMk/>
            <pc:sldMk cId="1984317692" sldId="293"/>
            <ac:spMk id="10" creationId="{AC2B0870-B479-48D4-B18D-1B67976B21EB}"/>
          </ac:spMkLst>
        </pc:spChg>
        <pc:spChg chg="mod">
          <ac:chgData name="Deborah Shaw" userId="79bf7848-a030-4096-934a-3abbfde4984a" providerId="ADAL" clId="{9FD8B7C0-7D19-4FC6-941B-154372C9238C}" dt="2024-04-22T19:26:11.148" v="80" actId="403"/>
          <ac:spMkLst>
            <pc:docMk/>
            <pc:sldMk cId="1984317692" sldId="293"/>
            <ac:spMk id="12" creationId="{F2C158D4-261E-4CB7-8E3D-53C3C0600690}"/>
          </ac:spMkLst>
        </pc:spChg>
        <pc:grpChg chg="mod">
          <ac:chgData name="Deborah Shaw" userId="79bf7848-a030-4096-934a-3abbfde4984a" providerId="ADAL" clId="{9FD8B7C0-7D19-4FC6-941B-154372C9238C}" dt="2024-04-22T19:25:47.743" v="69" actId="1076"/>
          <ac:grpSpMkLst>
            <pc:docMk/>
            <pc:sldMk cId="1984317692" sldId="293"/>
            <ac:grpSpMk id="17" creationId="{1A8975A1-01CB-42FA-81AF-C268E7371490}"/>
          </ac:grpSpMkLst>
        </pc:grpChg>
      </pc:sldChg>
      <pc:sldChg chg="modSp mod">
        <pc:chgData name="Deborah Shaw" userId="79bf7848-a030-4096-934a-3abbfde4984a" providerId="ADAL" clId="{9FD8B7C0-7D19-4FC6-941B-154372C9238C}" dt="2024-04-22T19:30:47.466" v="147" actId="403"/>
        <pc:sldMkLst>
          <pc:docMk/>
          <pc:sldMk cId="999270409" sldId="296"/>
        </pc:sldMkLst>
        <pc:spChg chg="mod">
          <ac:chgData name="Deborah Shaw" userId="79bf7848-a030-4096-934a-3abbfde4984a" providerId="ADAL" clId="{9FD8B7C0-7D19-4FC6-941B-154372C9238C}" dt="2024-04-22T19:30:42.665" v="146" actId="113"/>
          <ac:spMkLst>
            <pc:docMk/>
            <pc:sldMk cId="999270409" sldId="296"/>
            <ac:spMk id="3" creationId="{98330AF1-943A-A145-746D-E86C66488E08}"/>
          </ac:spMkLst>
        </pc:spChg>
        <pc:spChg chg="mod">
          <ac:chgData name="Deborah Shaw" userId="79bf7848-a030-4096-934a-3abbfde4984a" providerId="ADAL" clId="{9FD8B7C0-7D19-4FC6-941B-154372C9238C}" dt="2024-04-22T19:30:47.466" v="147" actId="403"/>
          <ac:spMkLst>
            <pc:docMk/>
            <pc:sldMk cId="999270409" sldId="296"/>
            <ac:spMk id="4" creationId="{E29CFD3D-B0B3-A546-D80C-49F051BEC3A4}"/>
          </ac:spMkLst>
        </pc:spChg>
      </pc:sldChg>
      <pc:sldChg chg="modSp mod">
        <pc:chgData name="Deborah Shaw" userId="79bf7848-a030-4096-934a-3abbfde4984a" providerId="ADAL" clId="{9FD8B7C0-7D19-4FC6-941B-154372C9238C}" dt="2024-04-22T19:22:13.535" v="9" actId="403"/>
        <pc:sldMkLst>
          <pc:docMk/>
          <pc:sldMk cId="3629754069" sldId="300"/>
        </pc:sldMkLst>
        <pc:spChg chg="mod">
          <ac:chgData name="Deborah Shaw" userId="79bf7848-a030-4096-934a-3abbfde4984a" providerId="ADAL" clId="{9FD8B7C0-7D19-4FC6-941B-154372C9238C}" dt="2024-04-22T19:22:13.535" v="9" actId="403"/>
          <ac:spMkLst>
            <pc:docMk/>
            <pc:sldMk cId="3629754069" sldId="300"/>
            <ac:spMk id="3" creationId="{117E80A5-0A88-072D-D373-1B79DB1B2DCA}"/>
          </ac:spMkLst>
        </pc:spChg>
        <pc:spChg chg="mod">
          <ac:chgData name="Deborah Shaw" userId="79bf7848-a030-4096-934a-3abbfde4984a" providerId="ADAL" clId="{9FD8B7C0-7D19-4FC6-941B-154372C9238C}" dt="2024-04-22T19:21:53.364" v="2" actId="403"/>
          <ac:spMkLst>
            <pc:docMk/>
            <pc:sldMk cId="3629754069" sldId="300"/>
            <ac:spMk id="7" creationId="{6D1C5468-2E27-9AF9-E8A7-9D00C2F6695F}"/>
          </ac:spMkLst>
        </pc:spChg>
      </pc:sldChg>
      <pc:sldChg chg="modSp mod">
        <pc:chgData name="Deborah Shaw" userId="79bf7848-a030-4096-934a-3abbfde4984a" providerId="ADAL" clId="{9FD8B7C0-7D19-4FC6-941B-154372C9238C}" dt="2024-04-22T19:32:14.406" v="166" actId="403"/>
        <pc:sldMkLst>
          <pc:docMk/>
          <pc:sldMk cId="2059936242" sldId="301"/>
        </pc:sldMkLst>
        <pc:spChg chg="mod">
          <ac:chgData name="Deborah Shaw" userId="79bf7848-a030-4096-934a-3abbfde4984a" providerId="ADAL" clId="{9FD8B7C0-7D19-4FC6-941B-154372C9238C}" dt="2024-04-22T19:31:50.401" v="159" actId="403"/>
          <ac:spMkLst>
            <pc:docMk/>
            <pc:sldMk cId="2059936242" sldId="301"/>
            <ac:spMk id="2" creationId="{15DA840E-4FCE-492E-AB32-97DDFD955F4E}"/>
          </ac:spMkLst>
        </pc:spChg>
        <pc:spChg chg="mod">
          <ac:chgData name="Deborah Shaw" userId="79bf7848-a030-4096-934a-3abbfde4984a" providerId="ADAL" clId="{9FD8B7C0-7D19-4FC6-941B-154372C9238C}" dt="2024-04-22T19:32:14.406" v="166" actId="403"/>
          <ac:spMkLst>
            <pc:docMk/>
            <pc:sldMk cId="2059936242" sldId="301"/>
            <ac:spMk id="6" creationId="{30495C3A-4B28-FB7B-EAB0-E14F3CACF62E}"/>
          </ac:spMkLst>
        </pc:spChg>
      </pc:sldChg>
      <pc:sldChg chg="modSp mod">
        <pc:chgData name="Deborah Shaw" userId="79bf7848-a030-4096-934a-3abbfde4984a" providerId="ADAL" clId="{9FD8B7C0-7D19-4FC6-941B-154372C9238C}" dt="2024-04-22T19:23:23.337" v="21" actId="1076"/>
        <pc:sldMkLst>
          <pc:docMk/>
          <pc:sldMk cId="1675662919" sldId="302"/>
        </pc:sldMkLst>
        <pc:spChg chg="mod">
          <ac:chgData name="Deborah Shaw" userId="79bf7848-a030-4096-934a-3abbfde4984a" providerId="ADAL" clId="{9FD8B7C0-7D19-4FC6-941B-154372C9238C}" dt="2024-04-22T19:22:25.287" v="14" actId="403"/>
          <ac:spMkLst>
            <pc:docMk/>
            <pc:sldMk cId="1675662919" sldId="302"/>
            <ac:spMk id="3" creationId="{1E556BBD-3967-1A13-0112-C0CA1CB05B0F}"/>
          </ac:spMkLst>
        </pc:spChg>
        <pc:spChg chg="mod">
          <ac:chgData name="Deborah Shaw" userId="79bf7848-a030-4096-934a-3abbfde4984a" providerId="ADAL" clId="{9FD8B7C0-7D19-4FC6-941B-154372C9238C}" dt="2024-04-22T19:22:35.262" v="17" actId="403"/>
          <ac:spMkLst>
            <pc:docMk/>
            <pc:sldMk cId="1675662919" sldId="302"/>
            <ac:spMk id="10" creationId="{10259F3A-A0AA-F4BA-A95D-5BFC486E3A15}"/>
          </ac:spMkLst>
        </pc:spChg>
        <pc:spChg chg="mod">
          <ac:chgData name="Deborah Shaw" userId="79bf7848-a030-4096-934a-3abbfde4984a" providerId="ADAL" clId="{9FD8B7C0-7D19-4FC6-941B-154372C9238C}" dt="2024-04-22T19:23:23.337" v="21" actId="1076"/>
          <ac:spMkLst>
            <pc:docMk/>
            <pc:sldMk cId="1675662919" sldId="302"/>
            <ac:spMk id="12" creationId="{E3F6C707-8852-1C14-D381-1A16F61D6380}"/>
          </ac:spMkLst>
        </pc:spChg>
      </pc:sldChg>
      <pc:sldChg chg="modSp mod">
        <pc:chgData name="Deborah Shaw" userId="79bf7848-a030-4096-934a-3abbfde4984a" providerId="ADAL" clId="{9FD8B7C0-7D19-4FC6-941B-154372C9238C}" dt="2024-04-22T19:23:51.860" v="31" actId="1076"/>
        <pc:sldMkLst>
          <pc:docMk/>
          <pc:sldMk cId="3960905694" sldId="303"/>
        </pc:sldMkLst>
        <pc:spChg chg="mod">
          <ac:chgData name="Deborah Shaw" userId="79bf7848-a030-4096-934a-3abbfde4984a" providerId="ADAL" clId="{9FD8B7C0-7D19-4FC6-941B-154372C9238C}" dt="2024-04-22T19:23:34.126" v="25" actId="403"/>
          <ac:spMkLst>
            <pc:docMk/>
            <pc:sldMk cId="3960905694" sldId="303"/>
            <ac:spMk id="3" creationId="{74CD3F72-2CAF-02A1-5067-2F63D67BB5B2}"/>
          </ac:spMkLst>
        </pc:spChg>
        <pc:spChg chg="mod">
          <ac:chgData name="Deborah Shaw" userId="79bf7848-a030-4096-934a-3abbfde4984a" providerId="ADAL" clId="{9FD8B7C0-7D19-4FC6-941B-154372C9238C}" dt="2024-04-22T19:23:51.860" v="31" actId="1076"/>
          <ac:spMkLst>
            <pc:docMk/>
            <pc:sldMk cId="3960905694" sldId="303"/>
            <ac:spMk id="12" creationId="{71284198-43ED-5AA4-A46C-0E32C7C78E7A}"/>
          </ac:spMkLst>
        </pc:spChg>
      </pc:sldChg>
      <pc:sldChg chg="modSp mod">
        <pc:chgData name="Deborah Shaw" userId="79bf7848-a030-4096-934a-3abbfde4984a" providerId="ADAL" clId="{9FD8B7C0-7D19-4FC6-941B-154372C9238C}" dt="2024-04-22T19:35:20.424" v="222" actId="403"/>
        <pc:sldMkLst>
          <pc:docMk/>
          <pc:sldMk cId="238036165" sldId="304"/>
        </pc:sldMkLst>
        <pc:spChg chg="mod">
          <ac:chgData name="Deborah Shaw" userId="79bf7848-a030-4096-934a-3abbfde4984a" providerId="ADAL" clId="{9FD8B7C0-7D19-4FC6-941B-154372C9238C}" dt="2024-04-22T19:35:01.022" v="214" actId="403"/>
          <ac:spMkLst>
            <pc:docMk/>
            <pc:sldMk cId="238036165" sldId="304"/>
            <ac:spMk id="3" creationId="{9EF7129E-4B9A-F5D7-118C-0FB6BDE5324C}"/>
          </ac:spMkLst>
        </pc:spChg>
        <pc:spChg chg="mod">
          <ac:chgData name="Deborah Shaw" userId="79bf7848-a030-4096-934a-3abbfde4984a" providerId="ADAL" clId="{9FD8B7C0-7D19-4FC6-941B-154372C9238C}" dt="2024-04-22T19:35:20.424" v="222" actId="403"/>
          <ac:spMkLst>
            <pc:docMk/>
            <pc:sldMk cId="238036165" sldId="304"/>
            <ac:spMk id="9" creationId="{E73501E0-A2FA-32D7-BB4B-56D4A4E2B1A3}"/>
          </ac:spMkLst>
        </pc:spChg>
        <pc:spChg chg="mod">
          <ac:chgData name="Deborah Shaw" userId="79bf7848-a030-4096-934a-3abbfde4984a" providerId="ADAL" clId="{9FD8B7C0-7D19-4FC6-941B-154372C9238C}" dt="2024-04-22T19:35:11.524" v="218" actId="403"/>
          <ac:spMkLst>
            <pc:docMk/>
            <pc:sldMk cId="238036165" sldId="304"/>
            <ac:spMk id="14" creationId="{296C2396-D325-A688-F7FB-2715720EE272}"/>
          </ac:spMkLst>
        </pc:spChg>
      </pc:sldChg>
    </pc:docChg>
  </pc:docChgLst>
  <pc:docChgLst>
    <pc:chgData name="Mary Stout" userId="S::mary_stout@wycliffeassociates.org::aa3233c2-3252-4841-9088-85efb7bdb5d2" providerId="AD" clId="Web-{E257DA45-D02F-4C5B-ADAA-2FDEF128F731}"/>
    <pc:docChg chg="delSld modSld sldOrd">
      <pc:chgData name="Mary Stout" userId="S::mary_stout@wycliffeassociates.org::aa3233c2-3252-4841-9088-85efb7bdb5d2" providerId="AD" clId="Web-{E257DA45-D02F-4C5B-ADAA-2FDEF128F731}" dt="2023-12-20T20:17:05.243" v="183"/>
      <pc:docMkLst>
        <pc:docMk/>
      </pc:docMkLst>
      <pc:sldChg chg="addSp delSp modSp">
        <pc:chgData name="Mary Stout" userId="S::mary_stout@wycliffeassociates.org::aa3233c2-3252-4841-9088-85efb7bdb5d2" providerId="AD" clId="Web-{E257DA45-D02F-4C5B-ADAA-2FDEF128F731}" dt="2023-12-20T20:00:05.776" v="54" actId="20577"/>
        <pc:sldMkLst>
          <pc:docMk/>
          <pc:sldMk cId="3601221563" sldId="258"/>
        </pc:sldMkLst>
        <pc:spChg chg="add del">
          <ac:chgData name="Mary Stout" userId="S::mary_stout@wycliffeassociates.org::aa3233c2-3252-4841-9088-85efb7bdb5d2" providerId="AD" clId="Web-{E257DA45-D02F-4C5B-ADAA-2FDEF128F731}" dt="2023-12-20T19:47:39.184" v="16"/>
          <ac:spMkLst>
            <pc:docMk/>
            <pc:sldMk cId="3601221563" sldId="258"/>
            <ac:spMk id="3" creationId="{599EEF26-B318-78B2-52F0-EED144B7C59A}"/>
          </ac:spMkLst>
        </pc:spChg>
        <pc:spChg chg="add del mod">
          <ac:chgData name="Mary Stout" userId="S::mary_stout@wycliffeassociates.org::aa3233c2-3252-4841-9088-85efb7bdb5d2" providerId="AD" clId="Web-{E257DA45-D02F-4C5B-ADAA-2FDEF128F731}" dt="2023-12-20T19:52:02.741" v="35"/>
          <ac:spMkLst>
            <pc:docMk/>
            <pc:sldMk cId="3601221563" sldId="258"/>
            <ac:spMk id="4" creationId="{8EBC2BB3-5736-F46D-EF61-50C4E28C0AAE}"/>
          </ac:spMkLst>
        </pc:spChg>
        <pc:spChg chg="add mod">
          <ac:chgData name="Mary Stout" userId="S::mary_stout@wycliffeassociates.org::aa3233c2-3252-4841-9088-85efb7bdb5d2" providerId="AD" clId="Web-{E257DA45-D02F-4C5B-ADAA-2FDEF128F731}" dt="2023-12-20T20:00:05.776" v="54" actId="20577"/>
          <ac:spMkLst>
            <pc:docMk/>
            <pc:sldMk cId="3601221563" sldId="258"/>
            <ac:spMk id="6" creationId="{30495C3A-4B28-FB7B-EAB0-E14F3CACF62E}"/>
          </ac:spMkLst>
        </pc:spChg>
        <pc:picChg chg="mod">
          <ac:chgData name="Mary Stout" userId="S::mary_stout@wycliffeassociates.org::aa3233c2-3252-4841-9088-85efb7bdb5d2" providerId="AD" clId="Web-{E257DA45-D02F-4C5B-ADAA-2FDEF128F731}" dt="2023-12-20T19:48:14.513" v="21" actId="1076"/>
          <ac:picMkLst>
            <pc:docMk/>
            <pc:sldMk cId="3601221563" sldId="258"/>
            <ac:picMk id="5" creationId="{A795561B-D60A-4809-BE94-DE308C23CE3D}"/>
          </ac:picMkLst>
        </pc:picChg>
      </pc:sldChg>
      <pc:sldChg chg="addSp delSp modSp">
        <pc:chgData name="Mary Stout" userId="S::mary_stout@wycliffeassociates.org::aa3233c2-3252-4841-9088-85efb7bdb5d2" providerId="AD" clId="Web-{E257DA45-D02F-4C5B-ADAA-2FDEF128F731}" dt="2023-12-20T20:02:43.970" v="85" actId="20577"/>
        <pc:sldMkLst>
          <pc:docMk/>
          <pc:sldMk cId="2398620331" sldId="259"/>
        </pc:sldMkLst>
        <pc:spChg chg="add del">
          <ac:chgData name="Mary Stout" userId="S::mary_stout@wycliffeassociates.org::aa3233c2-3252-4841-9088-85efb7bdb5d2" providerId="AD" clId="Web-{E257DA45-D02F-4C5B-ADAA-2FDEF128F731}" dt="2023-12-20T20:01:01.919" v="57"/>
          <ac:spMkLst>
            <pc:docMk/>
            <pc:sldMk cId="2398620331" sldId="259"/>
            <ac:spMk id="3" creationId="{BC23FF60-C521-B43E-34E6-AF4054858243}"/>
          </ac:spMkLst>
        </pc:spChg>
        <pc:spChg chg="add mod">
          <ac:chgData name="Mary Stout" userId="S::mary_stout@wycliffeassociates.org::aa3233c2-3252-4841-9088-85efb7bdb5d2" providerId="AD" clId="Web-{E257DA45-D02F-4C5B-ADAA-2FDEF128F731}" dt="2023-12-20T20:02:43.970" v="85" actId="20577"/>
          <ac:spMkLst>
            <pc:docMk/>
            <pc:sldMk cId="2398620331" sldId="259"/>
            <ac:spMk id="4" creationId="{42514CE8-F5A0-2BC3-479B-2DB5AD2BEA06}"/>
          </ac:spMkLst>
        </pc:spChg>
        <pc:picChg chg="mod">
          <ac:chgData name="Mary Stout" userId="S::mary_stout@wycliffeassociates.org::aa3233c2-3252-4841-9088-85efb7bdb5d2" providerId="AD" clId="Web-{E257DA45-D02F-4C5B-ADAA-2FDEF128F731}" dt="2023-12-20T20:01:34.529" v="62" actId="1076"/>
          <ac:picMkLst>
            <pc:docMk/>
            <pc:sldMk cId="2398620331" sldId="259"/>
            <ac:picMk id="5" creationId="{8F011969-3358-4D5C-AA7C-21B436D524BB}"/>
          </ac:picMkLst>
        </pc:picChg>
      </pc:sldChg>
      <pc:sldChg chg="addSp delSp modSp ord">
        <pc:chgData name="Mary Stout" userId="S::mary_stout@wycliffeassociates.org::aa3233c2-3252-4841-9088-85efb7bdb5d2" providerId="AD" clId="Web-{E257DA45-D02F-4C5B-ADAA-2FDEF128F731}" dt="2023-12-20T20:07:02.277" v="118" actId="1076"/>
        <pc:sldMkLst>
          <pc:docMk/>
          <pc:sldMk cId="1580731187" sldId="261"/>
        </pc:sldMkLst>
        <pc:spChg chg="add del">
          <ac:chgData name="Mary Stout" userId="S::mary_stout@wycliffeassociates.org::aa3233c2-3252-4841-9088-85efb7bdb5d2" providerId="AD" clId="Web-{E257DA45-D02F-4C5B-ADAA-2FDEF128F731}" dt="2023-12-20T20:03:45.300" v="89"/>
          <ac:spMkLst>
            <pc:docMk/>
            <pc:sldMk cId="1580731187" sldId="261"/>
            <ac:spMk id="3" creationId="{F3C2193E-38D9-D862-171A-9CD7730F64B4}"/>
          </ac:spMkLst>
        </pc:spChg>
        <pc:spChg chg="add mod">
          <ac:chgData name="Mary Stout" userId="S::mary_stout@wycliffeassociates.org::aa3233c2-3252-4841-9088-85efb7bdb5d2" providerId="AD" clId="Web-{E257DA45-D02F-4C5B-ADAA-2FDEF128F731}" dt="2023-12-20T20:07:02.277" v="118" actId="1076"/>
          <ac:spMkLst>
            <pc:docMk/>
            <pc:sldMk cId="1580731187" sldId="261"/>
            <ac:spMk id="4" creationId="{DCD7DB5D-4820-F148-E413-709A500289A7}"/>
          </ac:spMkLst>
        </pc:spChg>
        <pc:picChg chg="mod">
          <ac:chgData name="Mary Stout" userId="S::mary_stout@wycliffeassociates.org::aa3233c2-3252-4841-9088-85efb7bdb5d2" providerId="AD" clId="Web-{E257DA45-D02F-4C5B-ADAA-2FDEF128F731}" dt="2023-12-20T20:03:02.845" v="87" actId="1076"/>
          <ac:picMkLst>
            <pc:docMk/>
            <pc:sldMk cId="1580731187" sldId="261"/>
            <ac:picMk id="5" creationId="{D1B832E2-4847-491F-8533-974BFAFC8CAF}"/>
          </ac:picMkLst>
        </pc:picChg>
      </pc:sldChg>
      <pc:sldChg chg="addSp delSp modSp">
        <pc:chgData name="Mary Stout" userId="S::mary_stout@wycliffeassociates.org::aa3233c2-3252-4841-9088-85efb7bdb5d2" providerId="AD" clId="Web-{E257DA45-D02F-4C5B-ADAA-2FDEF128F731}" dt="2023-12-20T20:12:25.790" v="182" actId="1076"/>
        <pc:sldMkLst>
          <pc:docMk/>
          <pc:sldMk cId="2126141070" sldId="262"/>
        </pc:sldMkLst>
        <pc:spChg chg="add del">
          <ac:chgData name="Mary Stout" userId="S::mary_stout@wycliffeassociates.org::aa3233c2-3252-4841-9088-85efb7bdb5d2" providerId="AD" clId="Web-{E257DA45-D02F-4C5B-ADAA-2FDEF128F731}" dt="2023-12-20T20:09:55.034" v="151"/>
          <ac:spMkLst>
            <pc:docMk/>
            <pc:sldMk cId="2126141070" sldId="262"/>
            <ac:spMk id="3" creationId="{B7C48D8E-DD36-FA35-A566-8E0331CED89E}"/>
          </ac:spMkLst>
        </pc:spChg>
        <pc:spChg chg="add mod">
          <ac:chgData name="Mary Stout" userId="S::mary_stout@wycliffeassociates.org::aa3233c2-3252-4841-9088-85efb7bdb5d2" providerId="AD" clId="Web-{E257DA45-D02F-4C5B-ADAA-2FDEF128F731}" dt="2023-12-20T20:12:25.790" v="182" actId="1076"/>
          <ac:spMkLst>
            <pc:docMk/>
            <pc:sldMk cId="2126141070" sldId="262"/>
            <ac:spMk id="4" creationId="{38935751-FD32-12C5-D4D9-11A8FC7B4F10}"/>
          </ac:spMkLst>
        </pc:spChg>
        <pc:picChg chg="mod">
          <ac:chgData name="Mary Stout" userId="S::mary_stout@wycliffeassociates.org::aa3233c2-3252-4841-9088-85efb7bdb5d2" providerId="AD" clId="Web-{E257DA45-D02F-4C5B-ADAA-2FDEF128F731}" dt="2023-12-20T20:12:18.180" v="181" actId="1076"/>
          <ac:picMkLst>
            <pc:docMk/>
            <pc:sldMk cId="2126141070" sldId="262"/>
            <ac:picMk id="5" creationId="{4CADEF90-31F2-4E88-BFBF-6256B7629A04}"/>
          </ac:picMkLst>
        </pc:picChg>
      </pc:sldChg>
      <pc:sldChg chg="addSp delSp modSp">
        <pc:chgData name="Mary Stout" userId="S::mary_stout@wycliffeassociates.org::aa3233c2-3252-4841-9088-85efb7bdb5d2" providerId="AD" clId="Web-{E257DA45-D02F-4C5B-ADAA-2FDEF128F731}" dt="2023-12-20T20:09:25.626" v="149" actId="20577"/>
        <pc:sldMkLst>
          <pc:docMk/>
          <pc:sldMk cId="1865953998" sldId="289"/>
        </pc:sldMkLst>
        <pc:spChg chg="add del">
          <ac:chgData name="Mary Stout" userId="S::mary_stout@wycliffeassociates.org::aa3233c2-3252-4841-9088-85efb7bdb5d2" providerId="AD" clId="Web-{E257DA45-D02F-4C5B-ADAA-2FDEF128F731}" dt="2023-12-20T20:07:30.262" v="120"/>
          <ac:spMkLst>
            <pc:docMk/>
            <pc:sldMk cId="1865953998" sldId="289"/>
            <ac:spMk id="3" creationId="{23C82650-E1DB-5744-62D0-BCC1DBD7BD42}"/>
          </ac:spMkLst>
        </pc:spChg>
        <pc:spChg chg="add mod">
          <ac:chgData name="Mary Stout" userId="S::mary_stout@wycliffeassociates.org::aa3233c2-3252-4841-9088-85efb7bdb5d2" providerId="AD" clId="Web-{E257DA45-D02F-4C5B-ADAA-2FDEF128F731}" dt="2023-12-20T20:09:25.626" v="149" actId="20577"/>
          <ac:spMkLst>
            <pc:docMk/>
            <pc:sldMk cId="1865953998" sldId="289"/>
            <ac:spMk id="4" creationId="{FCEA1BAB-977A-23B2-F565-D2E8132DA3DF}"/>
          </ac:spMkLst>
        </pc:spChg>
        <pc:picChg chg="mod">
          <ac:chgData name="Mary Stout" userId="S::mary_stout@wycliffeassociates.org::aa3233c2-3252-4841-9088-85efb7bdb5d2" providerId="AD" clId="Web-{E257DA45-D02F-4C5B-ADAA-2FDEF128F731}" dt="2023-12-20T20:07:33.200" v="121" actId="1076"/>
          <ac:picMkLst>
            <pc:docMk/>
            <pc:sldMk cId="1865953998" sldId="289"/>
            <ac:picMk id="5" creationId="{DF7AEC0C-8E3F-4DF5-848E-4782449E4943}"/>
          </ac:picMkLst>
        </pc:picChg>
      </pc:sldChg>
      <pc:sldChg chg="modSp del">
        <pc:chgData name="Mary Stout" userId="S::mary_stout@wycliffeassociates.org::aa3233c2-3252-4841-9088-85efb7bdb5d2" providerId="AD" clId="Web-{E257DA45-D02F-4C5B-ADAA-2FDEF128F731}" dt="2023-12-20T20:17:05.243" v="183"/>
        <pc:sldMkLst>
          <pc:docMk/>
          <pc:sldMk cId="3288475216" sldId="292"/>
        </pc:sldMkLst>
        <pc:spChg chg="mod">
          <ac:chgData name="Mary Stout" userId="S::mary_stout@wycliffeassociates.org::aa3233c2-3252-4841-9088-85efb7bdb5d2" providerId="AD" clId="Web-{E257DA45-D02F-4C5B-ADAA-2FDEF128F731}" dt="2023-12-20T20:01:03.997" v="58" actId="1076"/>
          <ac:spMkLst>
            <pc:docMk/>
            <pc:sldMk cId="3288475216" sldId="292"/>
            <ac:spMk id="6" creationId="{52BF5439-FAED-2191-BBBE-4CF012664C58}"/>
          </ac:spMkLst>
        </pc:spChg>
        <pc:spChg chg="mod">
          <ac:chgData name="Mary Stout" userId="S::mary_stout@wycliffeassociates.org::aa3233c2-3252-4841-9088-85efb7bdb5d2" providerId="AD" clId="Web-{E257DA45-D02F-4C5B-ADAA-2FDEF128F731}" dt="2023-12-20T20:03:47.144" v="90" actId="1076"/>
          <ac:spMkLst>
            <pc:docMk/>
            <pc:sldMk cId="3288475216" sldId="292"/>
            <ac:spMk id="8" creationId="{93C86C81-2C01-23FA-609E-8850D9DF6938}"/>
          </ac:spMkLst>
        </pc:spChg>
      </pc:sldChg>
      <pc:sldChg chg="delSp modSp">
        <pc:chgData name="Mary Stout" userId="S::mary_stout@wycliffeassociates.org::aa3233c2-3252-4841-9088-85efb7bdb5d2" providerId="AD" clId="Web-{E257DA45-D02F-4C5B-ADAA-2FDEF128F731}" dt="2023-12-20T19:46:59.870" v="14" actId="20577"/>
        <pc:sldMkLst>
          <pc:docMk/>
          <pc:sldMk cId="999270409" sldId="296"/>
        </pc:sldMkLst>
        <pc:spChg chg="del">
          <ac:chgData name="Mary Stout" userId="S::mary_stout@wycliffeassociates.org::aa3233c2-3252-4841-9088-85efb7bdb5d2" providerId="AD" clId="Web-{E257DA45-D02F-4C5B-ADAA-2FDEF128F731}" dt="2023-12-20T19:44:02.863" v="0"/>
          <ac:spMkLst>
            <pc:docMk/>
            <pc:sldMk cId="999270409" sldId="296"/>
            <ac:spMk id="2" creationId="{2DB68FA2-0B7E-4E37-6772-018ABD61C8A8}"/>
          </ac:spMkLst>
        </pc:spChg>
        <pc:spChg chg="mod">
          <ac:chgData name="Mary Stout" userId="S::mary_stout@wycliffeassociates.org::aa3233c2-3252-4841-9088-85efb7bdb5d2" providerId="AD" clId="Web-{E257DA45-D02F-4C5B-ADAA-2FDEF128F731}" dt="2023-12-20T19:46:59.870" v="14" actId="20577"/>
          <ac:spMkLst>
            <pc:docMk/>
            <pc:sldMk cId="999270409" sldId="296"/>
            <ac:spMk id="3" creationId="{98330AF1-943A-A145-746D-E86C66488E08}"/>
          </ac:spMkLst>
        </pc:spChg>
        <pc:spChg chg="mod">
          <ac:chgData name="Mary Stout" userId="S::mary_stout@wycliffeassociates.org::aa3233c2-3252-4841-9088-85efb7bdb5d2" providerId="AD" clId="Web-{E257DA45-D02F-4C5B-ADAA-2FDEF128F731}" dt="2023-12-20T19:44:15.316" v="2" actId="14100"/>
          <ac:spMkLst>
            <pc:docMk/>
            <pc:sldMk cId="999270409" sldId="296"/>
            <ac:spMk id="4" creationId="{E29CFD3D-B0B3-A546-D80C-49F051BEC3A4}"/>
          </ac:spMkLst>
        </pc:spChg>
      </pc:sldChg>
    </pc:docChg>
  </pc:docChgLst>
  <pc:docChgLst>
    <pc:chgData name="Mary Stout" userId="S::mary_stout@wycliffeassociates.org::aa3233c2-3252-4841-9088-85efb7bdb5d2" providerId="AD" clId="Web-{20E40D5A-17CA-4560-99F4-7B7B73185974}"/>
    <pc:docChg chg="delSld modSld">
      <pc:chgData name="Mary Stout" userId="S::mary_stout@wycliffeassociates.org::aa3233c2-3252-4841-9088-85efb7bdb5d2" providerId="AD" clId="Web-{20E40D5A-17CA-4560-99F4-7B7B73185974}" dt="2023-12-18T23:47:14.058" v="6"/>
      <pc:docMkLst>
        <pc:docMk/>
      </pc:docMkLst>
      <pc:sldChg chg="delSp modSp del delAnim">
        <pc:chgData name="Mary Stout" userId="S::mary_stout@wycliffeassociates.org::aa3233c2-3252-4841-9088-85efb7bdb5d2" providerId="AD" clId="Web-{20E40D5A-17CA-4560-99F4-7B7B73185974}" dt="2023-12-18T23:47:14.058" v="6"/>
        <pc:sldMkLst>
          <pc:docMk/>
          <pc:sldMk cId="3288475216" sldId="292"/>
        </pc:sldMkLst>
        <pc:spChg chg="del mod">
          <ac:chgData name="Mary Stout" userId="S::mary_stout@wycliffeassociates.org::aa3233c2-3252-4841-9088-85efb7bdb5d2" providerId="AD" clId="Web-{20E40D5A-17CA-4560-99F4-7B7B73185974}" dt="2023-12-18T23:46:59.058" v="5"/>
          <ac:spMkLst>
            <pc:docMk/>
            <pc:sldMk cId="3288475216" sldId="292"/>
            <ac:spMk id="5" creationId="{9F9DB493-D514-80F0-2D0E-FC129F7D4229}"/>
          </ac:spMkLst>
        </pc:spChg>
      </pc:sldChg>
    </pc:docChg>
  </pc:docChgLst>
  <pc:docChgLst>
    <pc:chgData name="Deborah Shaw" userId="S::deborah_shaw@wycliffeassociates.org::79bf7848-a030-4096-934a-3abbfde4984a" providerId="AD" clId="Web-{B3CA9BE4-6F30-F8E5-2C38-518BBAA4A221}"/>
    <pc:docChg chg="sldOrd">
      <pc:chgData name="Deborah Shaw" userId="S::deborah_shaw@wycliffeassociates.org::79bf7848-a030-4096-934a-3abbfde4984a" providerId="AD" clId="Web-{B3CA9BE4-6F30-F8E5-2C38-518BBAA4A221}" dt="2023-12-26T19:47:57.387" v="0"/>
      <pc:docMkLst>
        <pc:docMk/>
      </pc:docMkLst>
      <pc:sldChg chg="ord">
        <pc:chgData name="Deborah Shaw" userId="S::deborah_shaw@wycliffeassociates.org::79bf7848-a030-4096-934a-3abbfde4984a" providerId="AD" clId="Web-{B3CA9BE4-6F30-F8E5-2C38-518BBAA4A221}" dt="2023-12-26T19:47:57.387" v="0"/>
        <pc:sldMkLst>
          <pc:docMk/>
          <pc:sldMk cId="1580731187" sldId="261"/>
        </pc:sldMkLst>
      </pc:sldChg>
    </pc:docChg>
  </pc:docChgLst>
  <pc:docChgLst>
    <pc:chgData name="Deborah Shaw" userId="79bf7848-a030-4096-934a-3abbfde4984a" providerId="ADAL" clId="{16112648-E305-4C8B-AD27-0B34A1B487A8}"/>
    <pc:docChg chg="delSld modSld sldOrd">
      <pc:chgData name="Deborah Shaw" userId="79bf7848-a030-4096-934a-3abbfde4984a" providerId="ADAL" clId="{16112648-E305-4C8B-AD27-0B34A1B487A8}" dt="2023-10-26T07:45:24.487" v="16" actId="2696"/>
      <pc:docMkLst>
        <pc:docMk/>
      </pc:docMkLst>
      <pc:sldChg chg="ord">
        <pc:chgData name="Deborah Shaw" userId="79bf7848-a030-4096-934a-3abbfde4984a" providerId="ADAL" clId="{16112648-E305-4C8B-AD27-0B34A1B487A8}" dt="2023-10-26T07:40:06.401" v="3"/>
        <pc:sldMkLst>
          <pc:docMk/>
          <pc:sldMk cId="3601221563" sldId="258"/>
        </pc:sldMkLst>
      </pc:sldChg>
      <pc:sldChg chg="ord">
        <pc:chgData name="Deborah Shaw" userId="79bf7848-a030-4096-934a-3abbfde4984a" providerId="ADAL" clId="{16112648-E305-4C8B-AD27-0B34A1B487A8}" dt="2023-10-26T07:40:13.612" v="5"/>
        <pc:sldMkLst>
          <pc:docMk/>
          <pc:sldMk cId="2398620331" sldId="259"/>
        </pc:sldMkLst>
      </pc:sldChg>
      <pc:sldChg chg="ord">
        <pc:chgData name="Deborah Shaw" userId="79bf7848-a030-4096-934a-3abbfde4984a" providerId="ADAL" clId="{16112648-E305-4C8B-AD27-0B34A1B487A8}" dt="2023-10-26T07:40:18.945" v="9"/>
        <pc:sldMkLst>
          <pc:docMk/>
          <pc:sldMk cId="1580731187" sldId="261"/>
        </pc:sldMkLst>
      </pc:sldChg>
      <pc:sldChg chg="ord">
        <pc:chgData name="Deborah Shaw" userId="79bf7848-a030-4096-934a-3abbfde4984a" providerId="ADAL" clId="{16112648-E305-4C8B-AD27-0B34A1B487A8}" dt="2023-10-26T07:40:22.749" v="11"/>
        <pc:sldMkLst>
          <pc:docMk/>
          <pc:sldMk cId="2126141070" sldId="262"/>
        </pc:sldMkLst>
      </pc:sldChg>
      <pc:sldChg chg="del">
        <pc:chgData name="Deborah Shaw" userId="79bf7848-a030-4096-934a-3abbfde4984a" providerId="ADAL" clId="{16112648-E305-4C8B-AD27-0B34A1B487A8}" dt="2023-10-26T07:45:24.487" v="16" actId="2696"/>
        <pc:sldMkLst>
          <pc:docMk/>
          <pc:sldMk cId="2882483605" sldId="268"/>
        </pc:sldMkLst>
      </pc:sldChg>
      <pc:sldChg chg="ord">
        <pc:chgData name="Deborah Shaw" userId="79bf7848-a030-4096-934a-3abbfde4984a" providerId="ADAL" clId="{16112648-E305-4C8B-AD27-0B34A1B487A8}" dt="2023-10-26T07:37:53.550" v="1"/>
        <pc:sldMkLst>
          <pc:docMk/>
          <pc:sldMk cId="1281747092" sldId="285"/>
        </pc:sldMkLst>
      </pc:sldChg>
      <pc:sldChg chg="ord">
        <pc:chgData name="Deborah Shaw" userId="79bf7848-a030-4096-934a-3abbfde4984a" providerId="ADAL" clId="{16112648-E305-4C8B-AD27-0B34A1B487A8}" dt="2023-10-26T07:40:16.597" v="7"/>
        <pc:sldMkLst>
          <pc:docMk/>
          <pc:sldMk cId="1865953998" sldId="289"/>
        </pc:sldMkLst>
      </pc:sldChg>
      <pc:sldChg chg="ord">
        <pc:chgData name="Deborah Shaw" userId="79bf7848-a030-4096-934a-3abbfde4984a" providerId="ADAL" clId="{16112648-E305-4C8B-AD27-0B34A1B487A8}" dt="2023-10-26T07:42:30.714" v="15"/>
        <pc:sldMkLst>
          <pc:docMk/>
          <pc:sldMk cId="150467122" sldId="290"/>
        </pc:sldMkLst>
      </pc:sldChg>
      <pc:sldChg chg="del">
        <pc:chgData name="Deborah Shaw" userId="79bf7848-a030-4096-934a-3abbfde4984a" providerId="ADAL" clId="{16112648-E305-4C8B-AD27-0B34A1B487A8}" dt="2023-10-26T07:45:24.487" v="16" actId="2696"/>
        <pc:sldMkLst>
          <pc:docMk/>
          <pc:sldMk cId="748616888" sldId="291"/>
        </pc:sldMkLst>
      </pc:sldChg>
      <pc:sldChg chg="ord">
        <pc:chgData name="Deborah Shaw" userId="79bf7848-a030-4096-934a-3abbfde4984a" providerId="ADAL" clId="{16112648-E305-4C8B-AD27-0B34A1B487A8}" dt="2023-10-26T07:41:52.232" v="13"/>
        <pc:sldMkLst>
          <pc:docMk/>
          <pc:sldMk cId="3288475216" sldId="292"/>
        </pc:sldMkLst>
      </pc:sldChg>
      <pc:sldChg chg="del">
        <pc:chgData name="Deborah Shaw" userId="79bf7848-a030-4096-934a-3abbfde4984a" providerId="ADAL" clId="{16112648-E305-4C8B-AD27-0B34A1B487A8}" dt="2023-10-26T07:45:24.487" v="16" actId="2696"/>
        <pc:sldMkLst>
          <pc:docMk/>
          <pc:sldMk cId="93862209" sldId="294"/>
        </pc:sldMkLst>
      </pc:sldChg>
      <pc:sldChg chg="del">
        <pc:chgData name="Deborah Shaw" userId="79bf7848-a030-4096-934a-3abbfde4984a" providerId="ADAL" clId="{16112648-E305-4C8B-AD27-0B34A1B487A8}" dt="2023-10-26T07:45:24.487" v="16" actId="2696"/>
        <pc:sldMkLst>
          <pc:docMk/>
          <pc:sldMk cId="2328915040" sldId="295"/>
        </pc:sldMkLst>
      </pc:sldChg>
    </pc:docChg>
  </pc:docChgLst>
  <pc:docChgLst>
    <pc:chgData name="Mary Stout" userId="S::mary_stout@wycliffeassociates.org::aa3233c2-3252-4841-9088-85efb7bdb5d2" providerId="AD" clId="Web-{6AB72086-2FEE-4522-8107-591B514EF8A1}"/>
    <pc:docChg chg="modSld">
      <pc:chgData name="Mary Stout" userId="S::mary_stout@wycliffeassociates.org::aa3233c2-3252-4841-9088-85efb7bdb5d2" providerId="AD" clId="Web-{6AB72086-2FEE-4522-8107-591B514EF8A1}" dt="2023-12-20T18:04:54.304" v="113"/>
      <pc:docMkLst>
        <pc:docMk/>
      </pc:docMkLst>
      <pc:sldChg chg="addSp delSp modSp">
        <pc:chgData name="Mary Stout" userId="S::mary_stout@wycliffeassociates.org::aa3233c2-3252-4841-9088-85efb7bdb5d2" providerId="AD" clId="Web-{6AB72086-2FEE-4522-8107-591B514EF8A1}" dt="2023-12-20T18:04:54.304" v="113"/>
        <pc:sldMkLst>
          <pc:docMk/>
          <pc:sldMk cId="2126141070" sldId="262"/>
        </pc:sldMkLst>
        <pc:spChg chg="add del mod">
          <ac:chgData name="Mary Stout" userId="S::mary_stout@wycliffeassociates.org::aa3233c2-3252-4841-9088-85efb7bdb5d2" providerId="AD" clId="Web-{6AB72086-2FEE-4522-8107-591B514EF8A1}" dt="2023-12-20T18:04:54.304" v="113"/>
          <ac:spMkLst>
            <pc:docMk/>
            <pc:sldMk cId="2126141070" sldId="262"/>
            <ac:spMk id="3" creationId="{5804205D-617C-3918-2101-4296BF5247A8}"/>
          </ac:spMkLst>
        </pc:spChg>
        <pc:picChg chg="mod">
          <ac:chgData name="Mary Stout" userId="S::mary_stout@wycliffeassociates.org::aa3233c2-3252-4841-9088-85efb7bdb5d2" providerId="AD" clId="Web-{6AB72086-2FEE-4522-8107-591B514EF8A1}" dt="2023-12-20T18:02:35.221" v="58" actId="14100"/>
          <ac:picMkLst>
            <pc:docMk/>
            <pc:sldMk cId="2126141070" sldId="262"/>
            <ac:picMk id="5" creationId="{4CADEF90-31F2-4E88-BFBF-6256B7629A04}"/>
          </ac:picMkLst>
        </pc:picChg>
      </pc:sldChg>
      <pc:sldChg chg="modSp">
        <pc:chgData name="Mary Stout" userId="S::mary_stout@wycliffeassociates.org::aa3233c2-3252-4841-9088-85efb7bdb5d2" providerId="AD" clId="Web-{6AB72086-2FEE-4522-8107-591B514EF8A1}" dt="2023-12-20T18:01:06.984" v="55" actId="14100"/>
        <pc:sldMkLst>
          <pc:docMk/>
          <pc:sldMk cId="3288475216" sldId="292"/>
        </pc:sldMkLst>
        <pc:spChg chg="mod">
          <ac:chgData name="Mary Stout" userId="S::mary_stout@wycliffeassociates.org::aa3233c2-3252-4841-9088-85efb7bdb5d2" providerId="AD" clId="Web-{6AB72086-2FEE-4522-8107-591B514EF8A1}" dt="2023-12-20T17:53:52.482" v="16" actId="14100"/>
          <ac:spMkLst>
            <pc:docMk/>
            <pc:sldMk cId="3288475216" sldId="292"/>
            <ac:spMk id="5" creationId="{9F9DB493-D514-80F0-2D0E-FC129F7D4229}"/>
          </ac:spMkLst>
        </pc:spChg>
        <pc:spChg chg="mod">
          <ac:chgData name="Mary Stout" userId="S::mary_stout@wycliffeassociates.org::aa3233c2-3252-4841-9088-85efb7bdb5d2" providerId="AD" clId="Web-{6AB72086-2FEE-4522-8107-591B514EF8A1}" dt="2023-12-20T17:58:36.758" v="40" actId="14100"/>
          <ac:spMkLst>
            <pc:docMk/>
            <pc:sldMk cId="3288475216" sldId="292"/>
            <ac:spMk id="6" creationId="{52BF5439-FAED-2191-BBBE-4CF012664C58}"/>
          </ac:spMkLst>
        </pc:spChg>
        <pc:spChg chg="mod">
          <ac:chgData name="Mary Stout" userId="S::mary_stout@wycliffeassociates.org::aa3233c2-3252-4841-9088-85efb7bdb5d2" providerId="AD" clId="Web-{6AB72086-2FEE-4522-8107-591B514EF8A1}" dt="2023-12-20T17:56:19.846" v="27" actId="14100"/>
          <ac:spMkLst>
            <pc:docMk/>
            <pc:sldMk cId="3288475216" sldId="292"/>
            <ac:spMk id="7" creationId="{575A569F-F7EF-7722-8E00-E8589580313E}"/>
          </ac:spMkLst>
        </pc:spChg>
        <pc:spChg chg="mod">
          <ac:chgData name="Mary Stout" userId="S::mary_stout@wycliffeassociates.org::aa3233c2-3252-4841-9088-85efb7bdb5d2" providerId="AD" clId="Web-{6AB72086-2FEE-4522-8107-591B514EF8A1}" dt="2023-12-20T17:57:52.725" v="37" actId="14100"/>
          <ac:spMkLst>
            <pc:docMk/>
            <pc:sldMk cId="3288475216" sldId="292"/>
            <ac:spMk id="8" creationId="{93C86C81-2C01-23FA-609E-8850D9DF6938}"/>
          </ac:spMkLst>
        </pc:spChg>
        <pc:spChg chg="mod">
          <ac:chgData name="Mary Stout" userId="S::mary_stout@wycliffeassociates.org::aa3233c2-3252-4841-9088-85efb7bdb5d2" providerId="AD" clId="Web-{6AB72086-2FEE-4522-8107-591B514EF8A1}" dt="2023-12-20T18:01:06.984" v="55" actId="14100"/>
          <ac:spMkLst>
            <pc:docMk/>
            <pc:sldMk cId="3288475216" sldId="292"/>
            <ac:spMk id="9" creationId="{E893DA5E-BCC2-E2AA-0B0A-B4B6EF04678C}"/>
          </ac:spMkLst>
        </pc:spChg>
      </pc:sldChg>
    </pc:docChg>
  </pc:docChgLst>
  <pc:docChgLst>
    <pc:chgData name="Deborah Shaw" userId="S::deborah_shaw@wycliffeassociates.org::79bf7848-a030-4096-934a-3abbfde4984a" providerId="AD" clId="Web-{E82679BF-7080-7EDD-88C1-AD896C1E4553}"/>
    <pc:docChg chg="addSld modSld">
      <pc:chgData name="Deborah Shaw" userId="S::deborah_shaw@wycliffeassociates.org::79bf7848-a030-4096-934a-3abbfde4984a" providerId="AD" clId="Web-{E82679BF-7080-7EDD-88C1-AD896C1E4553}" dt="2023-12-19T05:27:03.378" v="67"/>
      <pc:docMkLst>
        <pc:docMk/>
      </pc:docMkLst>
      <pc:sldChg chg="delSp modSp delAnim">
        <pc:chgData name="Deborah Shaw" userId="S::deborah_shaw@wycliffeassociates.org::79bf7848-a030-4096-934a-3abbfde4984a" providerId="AD" clId="Web-{E82679BF-7080-7EDD-88C1-AD896C1E4553}" dt="2023-12-19T05:26:10.642" v="65"/>
        <pc:sldMkLst>
          <pc:docMk/>
          <pc:sldMk cId="1281747092" sldId="285"/>
        </pc:sldMkLst>
        <pc:spChg chg="mod">
          <ac:chgData name="Deborah Shaw" userId="S::deborah_shaw@wycliffeassociates.org::79bf7848-a030-4096-934a-3abbfde4984a" providerId="AD" clId="Web-{E82679BF-7080-7EDD-88C1-AD896C1E4553}" dt="2023-12-19T05:24:02.278" v="21" actId="20577"/>
          <ac:spMkLst>
            <pc:docMk/>
            <pc:sldMk cId="1281747092" sldId="285"/>
            <ac:spMk id="6" creationId="{BAFF19D2-B28A-2327-33FA-817E9F83752E}"/>
          </ac:spMkLst>
        </pc:spChg>
        <pc:spChg chg="del">
          <ac:chgData name="Deborah Shaw" userId="S::deborah_shaw@wycliffeassociates.org::79bf7848-a030-4096-934a-3abbfde4984a" providerId="AD" clId="Web-{E82679BF-7080-7EDD-88C1-AD896C1E4553}" dt="2023-12-19T05:22:31.803" v="1"/>
          <ac:spMkLst>
            <pc:docMk/>
            <pc:sldMk cId="1281747092" sldId="285"/>
            <ac:spMk id="18" creationId="{AB4AC165-1CD4-12F3-6B53-E7442A00448B}"/>
          </ac:spMkLst>
        </pc:spChg>
        <pc:picChg chg="mod">
          <ac:chgData name="Deborah Shaw" userId="S::deborah_shaw@wycliffeassociates.org::79bf7848-a030-4096-934a-3abbfde4984a" providerId="AD" clId="Web-{E82679BF-7080-7EDD-88C1-AD896C1E4553}" dt="2023-12-19T05:24:52.843" v="34" actId="1076"/>
          <ac:picMkLst>
            <pc:docMk/>
            <pc:sldMk cId="1281747092" sldId="285"/>
            <ac:picMk id="15" creationId="{4876A37C-BE91-C62D-B2D1-D3B3643AEBE2}"/>
          </ac:picMkLst>
        </pc:picChg>
        <pc:picChg chg="mod">
          <ac:chgData name="Deborah Shaw" userId="S::deborah_shaw@wycliffeassociates.org::79bf7848-a030-4096-934a-3abbfde4984a" providerId="AD" clId="Web-{E82679BF-7080-7EDD-88C1-AD896C1E4553}" dt="2023-12-19T05:25:07.390" v="37" actId="1076"/>
          <ac:picMkLst>
            <pc:docMk/>
            <pc:sldMk cId="1281747092" sldId="285"/>
            <ac:picMk id="16" creationId="{C883A22E-7BBB-C5A2-9CCA-44E38E524DA3}"/>
          </ac:picMkLst>
        </pc:picChg>
        <pc:picChg chg="mod">
          <ac:chgData name="Deborah Shaw" userId="S::deborah_shaw@wycliffeassociates.org::79bf7848-a030-4096-934a-3abbfde4984a" providerId="AD" clId="Web-{E82679BF-7080-7EDD-88C1-AD896C1E4553}" dt="2023-12-19T05:25:21.578" v="41" actId="1076"/>
          <ac:picMkLst>
            <pc:docMk/>
            <pc:sldMk cId="1281747092" sldId="285"/>
            <ac:picMk id="23" creationId="{1119AB81-7E83-11F5-895D-65157C3728C2}"/>
          </ac:picMkLst>
        </pc:picChg>
        <pc:picChg chg="mod">
          <ac:chgData name="Deborah Shaw" userId="S::deborah_shaw@wycliffeassociates.org::79bf7848-a030-4096-934a-3abbfde4984a" providerId="AD" clId="Web-{E82679BF-7080-7EDD-88C1-AD896C1E4553}" dt="2023-12-19T05:25:11.859" v="38" actId="14100"/>
          <ac:picMkLst>
            <pc:docMk/>
            <pc:sldMk cId="1281747092" sldId="285"/>
            <ac:picMk id="25" creationId="{5BE7BDBC-391B-7296-6AED-055F223A72F6}"/>
          </ac:picMkLst>
        </pc:picChg>
        <pc:picChg chg="mod">
          <ac:chgData name="Deborah Shaw" userId="S::deborah_shaw@wycliffeassociates.org::79bf7848-a030-4096-934a-3abbfde4984a" providerId="AD" clId="Web-{E82679BF-7080-7EDD-88C1-AD896C1E4553}" dt="2023-12-19T05:23:42.933" v="18" actId="1076"/>
          <ac:picMkLst>
            <pc:docMk/>
            <pc:sldMk cId="1281747092" sldId="285"/>
            <ac:picMk id="28" creationId="{29E8996D-EBF9-AE26-DC5D-2E69D6512FB9}"/>
          </ac:picMkLst>
        </pc:picChg>
        <pc:picChg chg="mod">
          <ac:chgData name="Deborah Shaw" userId="S::deborah_shaw@wycliffeassociates.org::79bf7848-a030-4096-934a-3abbfde4984a" providerId="AD" clId="Web-{E82679BF-7080-7EDD-88C1-AD896C1E4553}" dt="2023-12-19T05:24:39.343" v="32" actId="1076"/>
          <ac:picMkLst>
            <pc:docMk/>
            <pc:sldMk cId="1281747092" sldId="285"/>
            <ac:picMk id="38" creationId="{81D96847-0D89-0DD8-59C4-EC24644BD2C2}"/>
          </ac:picMkLst>
        </pc:picChg>
        <pc:picChg chg="mod">
          <ac:chgData name="Deborah Shaw" userId="S::deborah_shaw@wycliffeassociates.org::79bf7848-a030-4096-934a-3abbfde4984a" providerId="AD" clId="Web-{E82679BF-7080-7EDD-88C1-AD896C1E4553}" dt="2023-12-19T05:24:21.638" v="27" actId="1076"/>
          <ac:picMkLst>
            <pc:docMk/>
            <pc:sldMk cId="1281747092" sldId="285"/>
            <ac:picMk id="66" creationId="{E466A11D-CC0C-3F6E-7941-2C59872C0C55}"/>
          </ac:picMkLst>
        </pc:picChg>
        <pc:picChg chg="mod">
          <ac:chgData name="Deborah Shaw" userId="S::deborah_shaw@wycliffeassociates.org::79bf7848-a030-4096-934a-3abbfde4984a" providerId="AD" clId="Web-{E82679BF-7080-7EDD-88C1-AD896C1E4553}" dt="2023-12-19T05:25:45.626" v="47" actId="14100"/>
          <ac:picMkLst>
            <pc:docMk/>
            <pc:sldMk cId="1281747092" sldId="285"/>
            <ac:picMk id="90" creationId="{61E5F3D0-04E3-F5B9-A3DA-A868DD19D3BE}"/>
          </ac:picMkLst>
        </pc:picChg>
      </pc:sldChg>
      <pc:sldChg chg="delAnim">
        <pc:chgData name="Deborah Shaw" userId="S::deborah_shaw@wycliffeassociates.org::79bf7848-a030-4096-934a-3abbfde4984a" providerId="AD" clId="Web-{E82679BF-7080-7EDD-88C1-AD896C1E4553}" dt="2023-12-19T05:26:32.361" v="66"/>
        <pc:sldMkLst>
          <pc:docMk/>
          <pc:sldMk cId="150467122" sldId="290"/>
        </pc:sldMkLst>
      </pc:sldChg>
      <pc:sldChg chg="addSp new">
        <pc:chgData name="Deborah Shaw" userId="S::deborah_shaw@wycliffeassociates.org::79bf7848-a030-4096-934a-3abbfde4984a" providerId="AD" clId="Web-{E82679BF-7080-7EDD-88C1-AD896C1E4553}" dt="2023-12-19T05:22:35.850" v="2"/>
        <pc:sldMkLst>
          <pc:docMk/>
          <pc:sldMk cId="999270409" sldId="296"/>
        </pc:sldMkLst>
        <pc:spChg chg="add">
          <ac:chgData name="Deborah Shaw" userId="S::deborah_shaw@wycliffeassociates.org::79bf7848-a030-4096-934a-3abbfde4984a" providerId="AD" clId="Web-{E82679BF-7080-7EDD-88C1-AD896C1E4553}" dt="2023-12-19T05:22:35.850" v="2"/>
          <ac:spMkLst>
            <pc:docMk/>
            <pc:sldMk cId="999270409" sldId="296"/>
            <ac:spMk id="4" creationId="{E29CFD3D-B0B3-A546-D80C-49F051BEC3A4}"/>
          </ac:spMkLst>
        </pc:spChg>
      </pc:sldChg>
      <pc:sldChg chg="add">
        <pc:chgData name="Deborah Shaw" userId="S::deborah_shaw@wycliffeassociates.org::79bf7848-a030-4096-934a-3abbfde4984a" providerId="AD" clId="Web-{E82679BF-7080-7EDD-88C1-AD896C1E4553}" dt="2023-12-19T05:27:03.378" v="67"/>
        <pc:sldMkLst>
          <pc:docMk/>
          <pc:sldMk cId="3629754069" sldId="300"/>
        </pc:sldMkLst>
      </pc:sldChg>
    </pc:docChg>
  </pc:docChgLst>
  <pc:docChgLst>
    <pc:chgData name="Deborah Shaw" userId="S::deborah_shaw@wycliffeassociates.org::79bf7848-a030-4096-934a-3abbfde4984a" providerId="AD" clId="Web-{1F406D62-6EFC-2415-66AD-48D69D990C3D}"/>
    <pc:docChg chg="addSld modSld">
      <pc:chgData name="Deborah Shaw" userId="S::deborah_shaw@wycliffeassociates.org::79bf7848-a030-4096-934a-3abbfde4984a" providerId="AD" clId="Web-{1F406D62-6EFC-2415-66AD-48D69D990C3D}" dt="2023-12-19T15:22:20.393" v="5"/>
      <pc:docMkLst>
        <pc:docMk/>
      </pc:docMkLst>
      <pc:sldChg chg="add delAnim">
        <pc:chgData name="Deborah Shaw" userId="S::deborah_shaw@wycliffeassociates.org::79bf7848-a030-4096-934a-3abbfde4984a" providerId="AD" clId="Web-{1F406D62-6EFC-2415-66AD-48D69D990C3D}" dt="2023-12-19T15:22:20.393" v="5"/>
        <pc:sldMkLst>
          <pc:docMk/>
          <pc:sldMk cId="3288475216" sldId="292"/>
        </pc:sldMkLst>
      </pc:sldChg>
    </pc:docChg>
  </pc:docChgLst>
  <pc:docChgLst>
    <pc:chgData name="Deborah Shaw" userId="79bf7848-a030-4096-934a-3abbfde4984a" providerId="ADAL" clId="{7FD4AF0A-F7E9-4CE7-B877-2BB04B5D4DA7}"/>
    <pc:docChg chg="custSel addSld delSld modSld">
      <pc:chgData name="Deborah Shaw" userId="79bf7848-a030-4096-934a-3abbfde4984a" providerId="ADAL" clId="{7FD4AF0A-F7E9-4CE7-B877-2BB04B5D4DA7}" dt="2023-12-26T12:27:44.261" v="149" actId="20577"/>
      <pc:docMkLst>
        <pc:docMk/>
      </pc:docMkLst>
      <pc:sldChg chg="addSp delSp modSp mod">
        <pc:chgData name="Deborah Shaw" userId="79bf7848-a030-4096-934a-3abbfde4984a" providerId="ADAL" clId="{7FD4AF0A-F7E9-4CE7-B877-2BB04B5D4DA7}" dt="2023-12-26T12:27:23.068" v="148" actId="14100"/>
        <pc:sldMkLst>
          <pc:docMk/>
          <pc:sldMk cId="3601221563" sldId="258"/>
        </pc:sldMkLst>
        <pc:spChg chg="mod">
          <ac:chgData name="Deborah Shaw" userId="79bf7848-a030-4096-934a-3abbfde4984a" providerId="ADAL" clId="{7FD4AF0A-F7E9-4CE7-B877-2BB04B5D4DA7}" dt="2023-12-26T12:27:23.068" v="148" actId="14100"/>
          <ac:spMkLst>
            <pc:docMk/>
            <pc:sldMk cId="3601221563" sldId="258"/>
            <ac:spMk id="2" creationId="{15DA840E-4FCE-492E-AB32-97DDFD955F4E}"/>
          </ac:spMkLst>
        </pc:spChg>
        <pc:spChg chg="add del mod">
          <ac:chgData name="Deborah Shaw" userId="79bf7848-a030-4096-934a-3abbfde4984a" providerId="ADAL" clId="{7FD4AF0A-F7E9-4CE7-B877-2BB04B5D4DA7}" dt="2023-12-26T12:26:31.665" v="75" actId="21"/>
          <ac:spMkLst>
            <pc:docMk/>
            <pc:sldMk cId="3601221563" sldId="258"/>
            <ac:spMk id="4" creationId="{DF3D0A84-0EF8-EAF0-285C-2EE0CF67D98B}"/>
          </ac:spMkLst>
        </pc:spChg>
        <pc:spChg chg="del">
          <ac:chgData name="Deborah Shaw" userId="79bf7848-a030-4096-934a-3abbfde4984a" providerId="ADAL" clId="{7FD4AF0A-F7E9-4CE7-B877-2BB04B5D4DA7}" dt="2023-12-26T12:26:01.154" v="28" actId="21"/>
          <ac:spMkLst>
            <pc:docMk/>
            <pc:sldMk cId="3601221563" sldId="258"/>
            <ac:spMk id="6" creationId="{30495C3A-4B28-FB7B-EAB0-E14F3CACF62E}"/>
          </ac:spMkLst>
        </pc:spChg>
        <pc:picChg chg="del">
          <ac:chgData name="Deborah Shaw" userId="79bf7848-a030-4096-934a-3abbfde4984a" providerId="ADAL" clId="{7FD4AF0A-F7E9-4CE7-B877-2BB04B5D4DA7}" dt="2023-12-26T12:26:04.517" v="29" actId="21"/>
          <ac:picMkLst>
            <pc:docMk/>
            <pc:sldMk cId="3601221563" sldId="258"/>
            <ac:picMk id="5" creationId="{A795561B-D60A-4809-BE94-DE308C23CE3D}"/>
          </ac:picMkLst>
        </pc:picChg>
      </pc:sldChg>
      <pc:sldChg chg="modSp mod">
        <pc:chgData name="Deborah Shaw" userId="79bf7848-a030-4096-934a-3abbfde4984a" providerId="ADAL" clId="{7FD4AF0A-F7E9-4CE7-B877-2BB04B5D4DA7}" dt="2023-12-26T12:25:04.157" v="16" actId="14100"/>
        <pc:sldMkLst>
          <pc:docMk/>
          <pc:sldMk cId="2398620331" sldId="259"/>
        </pc:sldMkLst>
        <pc:spChg chg="mod">
          <ac:chgData name="Deborah Shaw" userId="79bf7848-a030-4096-934a-3abbfde4984a" providerId="ADAL" clId="{7FD4AF0A-F7E9-4CE7-B877-2BB04B5D4DA7}" dt="2023-12-26T12:25:04.157" v="16" actId="14100"/>
          <ac:spMkLst>
            <pc:docMk/>
            <pc:sldMk cId="2398620331" sldId="259"/>
            <ac:spMk id="4" creationId="{42514CE8-F5A0-2BC3-479B-2DB5AD2BEA06}"/>
          </ac:spMkLst>
        </pc:spChg>
      </pc:sldChg>
      <pc:sldChg chg="delSp modSp del mod">
        <pc:chgData name="Deborah Shaw" userId="79bf7848-a030-4096-934a-3abbfde4984a" providerId="ADAL" clId="{7FD4AF0A-F7E9-4CE7-B877-2BB04B5D4DA7}" dt="2023-12-26T12:24:27.262" v="13" actId="2696"/>
        <pc:sldMkLst>
          <pc:docMk/>
          <pc:sldMk cId="2126766571" sldId="260"/>
        </pc:sldMkLst>
        <pc:spChg chg="del mod">
          <ac:chgData name="Deborah Shaw" userId="79bf7848-a030-4096-934a-3abbfde4984a" providerId="ADAL" clId="{7FD4AF0A-F7E9-4CE7-B877-2BB04B5D4DA7}" dt="2023-12-26T12:22:18.210" v="5"/>
          <ac:spMkLst>
            <pc:docMk/>
            <pc:sldMk cId="2126766571" sldId="260"/>
            <ac:spMk id="18" creationId="{4694CCB8-A161-4308-BC33-DD746CEBFA8D}"/>
          </ac:spMkLst>
        </pc:spChg>
        <pc:picChg chg="del">
          <ac:chgData name="Deborah Shaw" userId="79bf7848-a030-4096-934a-3abbfde4984a" providerId="ADAL" clId="{7FD4AF0A-F7E9-4CE7-B877-2BB04B5D4DA7}" dt="2023-12-26T12:22:02.090" v="1" actId="21"/>
          <ac:picMkLst>
            <pc:docMk/>
            <pc:sldMk cId="2126766571" sldId="260"/>
            <ac:picMk id="6" creationId="{64EF6BCA-613E-44FE-811D-2342AF57AB49}"/>
          </ac:picMkLst>
        </pc:picChg>
      </pc:sldChg>
      <pc:sldChg chg="modSp mod">
        <pc:chgData name="Deborah Shaw" userId="79bf7848-a030-4096-934a-3abbfde4984a" providerId="ADAL" clId="{7FD4AF0A-F7E9-4CE7-B877-2BB04B5D4DA7}" dt="2023-12-26T12:25:19.589" v="25" actId="20577"/>
        <pc:sldMkLst>
          <pc:docMk/>
          <pc:sldMk cId="1865953998" sldId="289"/>
        </pc:sldMkLst>
        <pc:spChg chg="mod">
          <ac:chgData name="Deborah Shaw" userId="79bf7848-a030-4096-934a-3abbfde4984a" providerId="ADAL" clId="{7FD4AF0A-F7E9-4CE7-B877-2BB04B5D4DA7}" dt="2023-12-26T12:25:19.589" v="25" actId="20577"/>
          <ac:spMkLst>
            <pc:docMk/>
            <pc:sldMk cId="1865953998" sldId="289"/>
            <ac:spMk id="4" creationId="{FCEA1BAB-977A-23B2-F565-D2E8132DA3DF}"/>
          </ac:spMkLst>
        </pc:spChg>
      </pc:sldChg>
      <pc:sldChg chg="del">
        <pc:chgData name="Deborah Shaw" userId="79bf7848-a030-4096-934a-3abbfde4984a" providerId="ADAL" clId="{7FD4AF0A-F7E9-4CE7-B877-2BB04B5D4DA7}" dt="2023-12-26T12:21:57.001" v="0" actId="2696"/>
        <pc:sldMkLst>
          <pc:docMk/>
          <pc:sldMk cId="3829610916" sldId="295"/>
        </pc:sldMkLst>
      </pc:sldChg>
      <pc:sldChg chg="modSp mod">
        <pc:chgData name="Deborah Shaw" userId="79bf7848-a030-4096-934a-3abbfde4984a" providerId="ADAL" clId="{7FD4AF0A-F7E9-4CE7-B877-2BB04B5D4DA7}" dt="2023-12-26T12:27:44.261" v="149" actId="20577"/>
        <pc:sldMkLst>
          <pc:docMk/>
          <pc:sldMk cId="999270409" sldId="296"/>
        </pc:sldMkLst>
        <pc:spChg chg="mod">
          <ac:chgData name="Deborah Shaw" userId="79bf7848-a030-4096-934a-3abbfde4984a" providerId="ADAL" clId="{7FD4AF0A-F7E9-4CE7-B877-2BB04B5D4DA7}" dt="2023-12-26T12:27:44.261" v="149" actId="20577"/>
          <ac:spMkLst>
            <pc:docMk/>
            <pc:sldMk cId="999270409" sldId="296"/>
            <ac:spMk id="3" creationId="{98330AF1-943A-A145-746D-E86C66488E08}"/>
          </ac:spMkLst>
        </pc:spChg>
        <pc:spChg chg="mod">
          <ac:chgData name="Deborah Shaw" userId="79bf7848-a030-4096-934a-3abbfde4984a" providerId="ADAL" clId="{7FD4AF0A-F7E9-4CE7-B877-2BB04B5D4DA7}" dt="2023-12-26T12:24:47.711" v="15" actId="1076"/>
          <ac:spMkLst>
            <pc:docMk/>
            <pc:sldMk cId="999270409" sldId="296"/>
            <ac:spMk id="4" creationId="{E29CFD3D-B0B3-A546-D80C-49F051BEC3A4}"/>
          </ac:spMkLst>
        </pc:spChg>
      </pc:sldChg>
      <pc:sldChg chg="modSp mod">
        <pc:chgData name="Deborah Shaw" userId="79bf7848-a030-4096-934a-3abbfde4984a" providerId="ADAL" clId="{7FD4AF0A-F7E9-4CE7-B877-2BB04B5D4DA7}" dt="2023-12-26T12:23:18.581" v="12" actId="255"/>
        <pc:sldMkLst>
          <pc:docMk/>
          <pc:sldMk cId="3629754069" sldId="300"/>
        </pc:sldMkLst>
        <pc:spChg chg="mod">
          <ac:chgData name="Deborah Shaw" userId="79bf7848-a030-4096-934a-3abbfde4984a" providerId="ADAL" clId="{7FD4AF0A-F7E9-4CE7-B877-2BB04B5D4DA7}" dt="2023-12-26T12:23:18.581" v="12" actId="255"/>
          <ac:spMkLst>
            <pc:docMk/>
            <pc:sldMk cId="3629754069" sldId="300"/>
            <ac:spMk id="3" creationId="{117E80A5-0A88-072D-D373-1B79DB1B2DCA}"/>
          </ac:spMkLst>
        </pc:spChg>
        <pc:spChg chg="mod">
          <ac:chgData name="Deborah Shaw" userId="79bf7848-a030-4096-934a-3abbfde4984a" providerId="ADAL" clId="{7FD4AF0A-F7E9-4CE7-B877-2BB04B5D4DA7}" dt="2023-12-26T12:22:22.584" v="6"/>
          <ac:spMkLst>
            <pc:docMk/>
            <pc:sldMk cId="3629754069" sldId="300"/>
            <ac:spMk id="7" creationId="{6D1C5468-2E27-9AF9-E8A7-9D00C2F6695F}"/>
          </ac:spMkLst>
        </pc:spChg>
        <pc:picChg chg="mod">
          <ac:chgData name="Deborah Shaw" userId="79bf7848-a030-4096-934a-3abbfde4984a" providerId="ADAL" clId="{7FD4AF0A-F7E9-4CE7-B877-2BB04B5D4DA7}" dt="2023-12-26T12:22:10.909" v="2" actId="14826"/>
          <ac:picMkLst>
            <pc:docMk/>
            <pc:sldMk cId="3629754069" sldId="300"/>
            <ac:picMk id="6" creationId="{4B1342BB-B465-1A3D-28BC-F5045ABD0A0E}"/>
          </ac:picMkLst>
        </pc:picChg>
      </pc:sldChg>
      <pc:sldChg chg="modSp add mod">
        <pc:chgData name="Deborah Shaw" userId="79bf7848-a030-4096-934a-3abbfde4984a" providerId="ADAL" clId="{7FD4AF0A-F7E9-4CE7-B877-2BB04B5D4DA7}" dt="2023-12-26T12:25:56.047" v="27" actId="1076"/>
        <pc:sldMkLst>
          <pc:docMk/>
          <pc:sldMk cId="2059936242" sldId="301"/>
        </pc:sldMkLst>
        <pc:spChg chg="mod">
          <ac:chgData name="Deborah Shaw" userId="79bf7848-a030-4096-934a-3abbfde4984a" providerId="ADAL" clId="{7FD4AF0A-F7E9-4CE7-B877-2BB04B5D4DA7}" dt="2023-12-26T12:25:56.047" v="27" actId="1076"/>
          <ac:spMkLst>
            <pc:docMk/>
            <pc:sldMk cId="2059936242" sldId="301"/>
            <ac:spMk id="6" creationId="{30495C3A-4B28-FB7B-EAB0-E14F3CACF62E}"/>
          </ac:spMkLst>
        </pc:spChg>
      </pc:sldChg>
    </pc:docChg>
  </pc:docChgLst>
  <pc:docChgLst>
    <pc:chgData name="Deborah Shaw" userId="79bf7848-a030-4096-934a-3abbfde4984a" providerId="ADAL" clId="{41D44DE6-BC88-4856-A153-FC3B68840EC8}"/>
    <pc:docChg chg="undo custSel addSld modSld sldOrd">
      <pc:chgData name="Deborah Shaw" userId="79bf7848-a030-4096-934a-3abbfde4984a" providerId="ADAL" clId="{41D44DE6-BC88-4856-A153-FC3B68840EC8}" dt="2024-02-18T03:46:17.338" v="749" actId="6549"/>
      <pc:docMkLst>
        <pc:docMk/>
      </pc:docMkLst>
      <pc:sldChg chg="addSp delSp modSp mod">
        <pc:chgData name="Deborah Shaw" userId="79bf7848-a030-4096-934a-3abbfde4984a" providerId="ADAL" clId="{41D44DE6-BC88-4856-A153-FC3B68840EC8}" dt="2024-02-18T03:46:17.338" v="749" actId="6549"/>
        <pc:sldMkLst>
          <pc:docMk/>
          <pc:sldMk cId="1984317692" sldId="293"/>
        </pc:sldMkLst>
        <pc:spChg chg="add del mod">
          <ac:chgData name="Deborah Shaw" userId="79bf7848-a030-4096-934a-3abbfde4984a" providerId="ADAL" clId="{41D44DE6-BC88-4856-A153-FC3B68840EC8}" dt="2024-02-18T03:46:17.338" v="749" actId="6549"/>
          <ac:spMkLst>
            <pc:docMk/>
            <pc:sldMk cId="1984317692" sldId="293"/>
            <ac:spMk id="10" creationId="{AC2B0870-B479-48D4-B18D-1B67976B21EB}"/>
          </ac:spMkLst>
        </pc:spChg>
        <pc:spChg chg="mod">
          <ac:chgData name="Deborah Shaw" userId="79bf7848-a030-4096-934a-3abbfde4984a" providerId="ADAL" clId="{41D44DE6-BC88-4856-A153-FC3B68840EC8}" dt="2024-02-18T03:45:55.092" v="748" actId="20577"/>
          <ac:spMkLst>
            <pc:docMk/>
            <pc:sldMk cId="1984317692" sldId="293"/>
            <ac:spMk id="12" creationId="{F2C158D4-261E-4CB7-8E3D-53C3C0600690}"/>
          </ac:spMkLst>
        </pc:spChg>
        <pc:spChg chg="del">
          <ac:chgData name="Deborah Shaw" userId="79bf7848-a030-4096-934a-3abbfde4984a" providerId="ADAL" clId="{41D44DE6-BC88-4856-A153-FC3B68840EC8}" dt="2024-02-18T03:06:13.757" v="403" actId="21"/>
          <ac:spMkLst>
            <pc:docMk/>
            <pc:sldMk cId="1984317692" sldId="293"/>
            <ac:spMk id="14" creationId="{A28D8266-465E-48D5-851F-EA43C20570C0}"/>
          </ac:spMkLst>
        </pc:spChg>
        <pc:grpChg chg="del">
          <ac:chgData name="Deborah Shaw" userId="79bf7848-a030-4096-934a-3abbfde4984a" providerId="ADAL" clId="{41D44DE6-BC88-4856-A153-FC3B68840EC8}" dt="2024-02-18T03:06:08.300" v="402" actId="21"/>
          <ac:grpSpMkLst>
            <pc:docMk/>
            <pc:sldMk cId="1984317692" sldId="293"/>
            <ac:grpSpMk id="7" creationId="{B3D56BBA-2198-4CAD-9722-FF51CEBC5AC2}"/>
          </ac:grpSpMkLst>
        </pc:grpChg>
      </pc:sldChg>
      <pc:sldChg chg="addSp delSp modSp add mod ord">
        <pc:chgData name="Deborah Shaw" userId="79bf7848-a030-4096-934a-3abbfde4984a" providerId="ADAL" clId="{41D44DE6-BC88-4856-A153-FC3B68840EC8}" dt="2024-02-18T03:00:22.519" v="183" actId="732"/>
        <pc:sldMkLst>
          <pc:docMk/>
          <pc:sldMk cId="1675662919" sldId="302"/>
        </pc:sldMkLst>
        <pc:spChg chg="mod">
          <ac:chgData name="Deborah Shaw" userId="79bf7848-a030-4096-934a-3abbfde4984a" providerId="ADAL" clId="{41D44DE6-BC88-4856-A153-FC3B68840EC8}" dt="2024-02-18T02:50:00.102" v="11" actId="20577"/>
          <ac:spMkLst>
            <pc:docMk/>
            <pc:sldMk cId="1675662919" sldId="302"/>
            <ac:spMk id="3" creationId="{1E556BBD-3967-1A13-0112-C0CA1CB05B0F}"/>
          </ac:spMkLst>
        </pc:spChg>
        <pc:spChg chg="mod">
          <ac:chgData name="Deborah Shaw" userId="79bf7848-a030-4096-934a-3abbfde4984a" providerId="ADAL" clId="{41D44DE6-BC88-4856-A153-FC3B68840EC8}" dt="2024-02-18T02:50:29.605" v="42" actId="20577"/>
          <ac:spMkLst>
            <pc:docMk/>
            <pc:sldMk cId="1675662919" sldId="302"/>
            <ac:spMk id="10" creationId="{10259F3A-A0AA-F4BA-A95D-5BFC486E3A15}"/>
          </ac:spMkLst>
        </pc:spChg>
        <pc:spChg chg="mod">
          <ac:chgData name="Deborah Shaw" userId="79bf7848-a030-4096-934a-3abbfde4984a" providerId="ADAL" clId="{41D44DE6-BC88-4856-A153-FC3B68840EC8}" dt="2024-02-18T02:57:21.416" v="141" actId="1076"/>
          <ac:spMkLst>
            <pc:docMk/>
            <pc:sldMk cId="1675662919" sldId="302"/>
            <ac:spMk id="12" creationId="{E3F6C707-8852-1C14-D381-1A16F61D6380}"/>
          </ac:spMkLst>
        </pc:spChg>
        <pc:spChg chg="del">
          <ac:chgData name="Deborah Shaw" userId="79bf7848-a030-4096-934a-3abbfde4984a" providerId="ADAL" clId="{41D44DE6-BC88-4856-A153-FC3B68840EC8}" dt="2024-02-18T02:56:27.242" v="55" actId="21"/>
          <ac:spMkLst>
            <pc:docMk/>
            <pc:sldMk cId="1675662919" sldId="302"/>
            <ac:spMk id="14" creationId="{7BC9F488-D8AF-3F79-9942-FC792BF42C33}"/>
          </ac:spMkLst>
        </pc:spChg>
        <pc:spChg chg="mod">
          <ac:chgData name="Deborah Shaw" userId="79bf7848-a030-4096-934a-3abbfde4984a" providerId="ADAL" clId="{41D44DE6-BC88-4856-A153-FC3B68840EC8}" dt="2024-02-18T02:54:50.464" v="43" actId="14826"/>
          <ac:spMkLst>
            <pc:docMk/>
            <pc:sldMk cId="1675662919" sldId="302"/>
            <ac:spMk id="19" creationId="{7578D222-9536-40B2-DE39-52FBDAD94CA7}"/>
          </ac:spMkLst>
        </pc:spChg>
        <pc:grpChg chg="del">
          <ac:chgData name="Deborah Shaw" userId="79bf7848-a030-4096-934a-3abbfde4984a" providerId="ADAL" clId="{41D44DE6-BC88-4856-A153-FC3B68840EC8}" dt="2024-02-18T02:55:59.755" v="53" actId="21"/>
          <ac:grpSpMkLst>
            <pc:docMk/>
            <pc:sldMk cId="1675662919" sldId="302"/>
            <ac:grpSpMk id="7" creationId="{D9D5F95C-2265-96E7-A4D2-FD1552752050}"/>
          </ac:grpSpMkLst>
        </pc:grpChg>
        <pc:grpChg chg="add del mod">
          <ac:chgData name="Deborah Shaw" userId="79bf7848-a030-4096-934a-3abbfde4984a" providerId="ADAL" clId="{41D44DE6-BC88-4856-A153-FC3B68840EC8}" dt="2024-02-18T02:59:25.867" v="174" actId="14100"/>
          <ac:grpSpMkLst>
            <pc:docMk/>
            <pc:sldMk cId="1675662919" sldId="302"/>
            <ac:grpSpMk id="17" creationId="{7BDF1579-C8F1-8BBB-E9A1-6675A2F12754}"/>
          </ac:grpSpMkLst>
        </pc:grpChg>
        <pc:picChg chg="mod modCrop">
          <ac:chgData name="Deborah Shaw" userId="79bf7848-a030-4096-934a-3abbfde4984a" providerId="ADAL" clId="{41D44DE6-BC88-4856-A153-FC3B68840EC8}" dt="2024-02-18T03:00:22.519" v="183" actId="732"/>
          <ac:picMkLst>
            <pc:docMk/>
            <pc:sldMk cId="1675662919" sldId="302"/>
            <ac:picMk id="18" creationId="{55626316-1B57-7579-0C01-5DAB512DBA17}"/>
          </ac:picMkLst>
        </pc:picChg>
      </pc:sldChg>
      <pc:sldChg chg="delSp modSp add mod ord">
        <pc:chgData name="Deborah Shaw" userId="79bf7848-a030-4096-934a-3abbfde4984a" providerId="ADAL" clId="{41D44DE6-BC88-4856-A153-FC3B68840EC8}" dt="2024-02-18T03:04:59.241" v="398" actId="1076"/>
        <pc:sldMkLst>
          <pc:docMk/>
          <pc:sldMk cId="3960905694" sldId="303"/>
        </pc:sldMkLst>
        <pc:spChg chg="mod">
          <ac:chgData name="Deborah Shaw" userId="79bf7848-a030-4096-934a-3abbfde4984a" providerId="ADAL" clId="{41D44DE6-BC88-4856-A153-FC3B68840EC8}" dt="2024-02-18T02:57:46.711" v="163" actId="20577"/>
          <ac:spMkLst>
            <pc:docMk/>
            <pc:sldMk cId="3960905694" sldId="303"/>
            <ac:spMk id="3" creationId="{74CD3F72-2CAF-02A1-5067-2F63D67BB5B2}"/>
          </ac:spMkLst>
        </pc:spChg>
        <pc:spChg chg="del">
          <ac:chgData name="Deborah Shaw" userId="79bf7848-a030-4096-934a-3abbfde4984a" providerId="ADAL" clId="{41D44DE6-BC88-4856-A153-FC3B68840EC8}" dt="2024-02-18T03:04:45.296" v="395" actId="21"/>
          <ac:spMkLst>
            <pc:docMk/>
            <pc:sldMk cId="3960905694" sldId="303"/>
            <ac:spMk id="10" creationId="{9CC27ED4-7B6F-64D9-59F9-C21D6A5B581B}"/>
          </ac:spMkLst>
        </pc:spChg>
        <pc:spChg chg="mod">
          <ac:chgData name="Deborah Shaw" userId="79bf7848-a030-4096-934a-3abbfde4984a" providerId="ADAL" clId="{41D44DE6-BC88-4856-A153-FC3B68840EC8}" dt="2024-02-18T03:04:56.584" v="397" actId="1076"/>
          <ac:spMkLst>
            <pc:docMk/>
            <pc:sldMk cId="3960905694" sldId="303"/>
            <ac:spMk id="12" creationId="{71284198-43ED-5AA4-A46C-0E32C7C78E7A}"/>
          </ac:spMkLst>
        </pc:spChg>
        <pc:spChg chg="del">
          <ac:chgData name="Deborah Shaw" userId="79bf7848-a030-4096-934a-3abbfde4984a" providerId="ADAL" clId="{41D44DE6-BC88-4856-A153-FC3B68840EC8}" dt="2024-02-18T03:01:45.582" v="197" actId="21"/>
          <ac:spMkLst>
            <pc:docMk/>
            <pc:sldMk cId="3960905694" sldId="303"/>
            <ac:spMk id="14" creationId="{369508B7-C8BE-E211-11C8-DF749370DE5F}"/>
          </ac:spMkLst>
        </pc:spChg>
        <pc:spChg chg="mod">
          <ac:chgData name="Deborah Shaw" userId="79bf7848-a030-4096-934a-3abbfde4984a" providerId="ADAL" clId="{41D44DE6-BC88-4856-A153-FC3B68840EC8}" dt="2024-02-18T02:58:39.711" v="164" actId="14826"/>
          <ac:spMkLst>
            <pc:docMk/>
            <pc:sldMk cId="3960905694" sldId="303"/>
            <ac:spMk id="19" creationId="{E651D6BC-BCD7-7FC6-DD25-F5A9B0F40033}"/>
          </ac:spMkLst>
        </pc:spChg>
        <pc:grpChg chg="del">
          <ac:chgData name="Deborah Shaw" userId="79bf7848-a030-4096-934a-3abbfde4984a" providerId="ADAL" clId="{41D44DE6-BC88-4856-A153-FC3B68840EC8}" dt="2024-02-18T03:01:42.406" v="196" actId="21"/>
          <ac:grpSpMkLst>
            <pc:docMk/>
            <pc:sldMk cId="3960905694" sldId="303"/>
            <ac:grpSpMk id="7" creationId="{1B312219-768D-9DC4-0BF0-9C5E4CF1484E}"/>
          </ac:grpSpMkLst>
        </pc:grpChg>
        <pc:grpChg chg="mod">
          <ac:chgData name="Deborah Shaw" userId="79bf7848-a030-4096-934a-3abbfde4984a" providerId="ADAL" clId="{41D44DE6-BC88-4856-A153-FC3B68840EC8}" dt="2024-02-18T03:04:59.241" v="398" actId="1076"/>
          <ac:grpSpMkLst>
            <pc:docMk/>
            <pc:sldMk cId="3960905694" sldId="303"/>
            <ac:grpSpMk id="17" creationId="{AF006A1D-0AB5-56D3-945E-BE6B9AE82C16}"/>
          </ac:grpSpMkLst>
        </pc:grpChg>
        <pc:picChg chg="mod modCrop">
          <ac:chgData name="Deborah Shaw" userId="79bf7848-a030-4096-934a-3abbfde4984a" providerId="ADAL" clId="{41D44DE6-BC88-4856-A153-FC3B68840EC8}" dt="2024-02-18T03:01:37.877" v="195" actId="732"/>
          <ac:picMkLst>
            <pc:docMk/>
            <pc:sldMk cId="3960905694" sldId="303"/>
            <ac:picMk id="18" creationId="{0BD4C2A0-8E43-A5CA-8097-12E6D6DB53C8}"/>
          </ac:picMkLst>
        </pc:picChg>
      </pc:sldChg>
      <pc:sldChg chg="addSp delSp modSp add mod ord">
        <pc:chgData name="Deborah Shaw" userId="79bf7848-a030-4096-934a-3abbfde4984a" providerId="ADAL" clId="{41D44DE6-BC88-4856-A153-FC3B68840EC8}" dt="2024-02-18T03:44:49.679" v="537" actId="1076"/>
        <pc:sldMkLst>
          <pc:docMk/>
          <pc:sldMk cId="238036165" sldId="304"/>
        </pc:sldMkLst>
        <pc:spChg chg="mod">
          <ac:chgData name="Deborah Shaw" userId="79bf7848-a030-4096-934a-3abbfde4984a" providerId="ADAL" clId="{41D44DE6-BC88-4856-A153-FC3B68840EC8}" dt="2024-02-18T03:07:14.615" v="426" actId="20577"/>
          <ac:spMkLst>
            <pc:docMk/>
            <pc:sldMk cId="238036165" sldId="304"/>
            <ac:spMk id="3" creationId="{9EF7129E-4B9A-F5D7-118C-0FB6BDE5324C}"/>
          </ac:spMkLst>
        </pc:spChg>
        <pc:spChg chg="mod">
          <ac:chgData name="Deborah Shaw" userId="79bf7848-a030-4096-934a-3abbfde4984a" providerId="ADAL" clId="{41D44DE6-BC88-4856-A153-FC3B68840EC8}" dt="2024-02-18T03:12:27.752" v="528" actId="2085"/>
          <ac:spMkLst>
            <pc:docMk/>
            <pc:sldMk cId="238036165" sldId="304"/>
            <ac:spMk id="6" creationId="{688B3FD2-7307-1D6B-D1F2-7F8C0D6341AD}"/>
          </ac:spMkLst>
        </pc:spChg>
        <pc:spChg chg="mod">
          <ac:chgData name="Deborah Shaw" userId="79bf7848-a030-4096-934a-3abbfde4984a" providerId="ADAL" clId="{41D44DE6-BC88-4856-A153-FC3B68840EC8}" dt="2024-02-18T03:09:10.300" v="496" actId="14826"/>
          <ac:spMkLst>
            <pc:docMk/>
            <pc:sldMk cId="238036165" sldId="304"/>
            <ac:spMk id="8" creationId="{B668CDBE-99AB-59D8-44BD-939030FF37DC}"/>
          </ac:spMkLst>
        </pc:spChg>
        <pc:spChg chg="add mod">
          <ac:chgData name="Deborah Shaw" userId="79bf7848-a030-4096-934a-3abbfde4984a" providerId="ADAL" clId="{41D44DE6-BC88-4856-A153-FC3B68840EC8}" dt="2024-02-18T03:44:49.679" v="537" actId="1076"/>
          <ac:spMkLst>
            <pc:docMk/>
            <pc:sldMk cId="238036165" sldId="304"/>
            <ac:spMk id="9" creationId="{E73501E0-A2FA-32D7-BB4B-56D4A4E2B1A3}"/>
          </ac:spMkLst>
        </pc:spChg>
        <pc:spChg chg="del mod">
          <ac:chgData name="Deborah Shaw" userId="79bf7848-a030-4096-934a-3abbfde4984a" providerId="ADAL" clId="{41D44DE6-BC88-4856-A153-FC3B68840EC8}" dt="2024-02-18T03:44:44.736" v="536" actId="21"/>
          <ac:spMkLst>
            <pc:docMk/>
            <pc:sldMk cId="238036165" sldId="304"/>
            <ac:spMk id="10" creationId="{0DB12706-BD4D-1473-49BF-F59CA1542D7B}"/>
          </ac:spMkLst>
        </pc:spChg>
        <pc:spChg chg="del">
          <ac:chgData name="Deborah Shaw" userId="79bf7848-a030-4096-934a-3abbfde4984a" providerId="ADAL" clId="{41D44DE6-BC88-4856-A153-FC3B68840EC8}" dt="2024-02-18T03:07:20.746" v="428" actId="21"/>
          <ac:spMkLst>
            <pc:docMk/>
            <pc:sldMk cId="238036165" sldId="304"/>
            <ac:spMk id="12" creationId="{37444F3D-1812-EFCA-F729-15C051AD786B}"/>
          </ac:spMkLst>
        </pc:spChg>
        <pc:spChg chg="mod">
          <ac:chgData name="Deborah Shaw" userId="79bf7848-a030-4096-934a-3abbfde4984a" providerId="ADAL" clId="{41D44DE6-BC88-4856-A153-FC3B68840EC8}" dt="2024-02-18T03:10:28.396" v="517" actId="1076"/>
          <ac:spMkLst>
            <pc:docMk/>
            <pc:sldMk cId="238036165" sldId="304"/>
            <ac:spMk id="14" creationId="{296C2396-D325-A688-F7FB-2715720EE272}"/>
          </ac:spMkLst>
        </pc:spChg>
        <pc:grpChg chg="add mod">
          <ac:chgData name="Deborah Shaw" userId="79bf7848-a030-4096-934a-3abbfde4984a" providerId="ADAL" clId="{41D44DE6-BC88-4856-A153-FC3B68840EC8}" dt="2024-02-18T03:09:10.300" v="496" actId="14826"/>
          <ac:grpSpMkLst>
            <pc:docMk/>
            <pc:sldMk cId="238036165" sldId="304"/>
            <ac:grpSpMk id="2" creationId="{1220600B-B4BA-B985-59D4-C35F41ACD548}"/>
          </ac:grpSpMkLst>
        </pc:grpChg>
        <pc:grpChg chg="del">
          <ac:chgData name="Deborah Shaw" userId="79bf7848-a030-4096-934a-3abbfde4984a" providerId="ADAL" clId="{41D44DE6-BC88-4856-A153-FC3B68840EC8}" dt="2024-02-18T03:07:17.509" v="427" actId="21"/>
          <ac:grpSpMkLst>
            <pc:docMk/>
            <pc:sldMk cId="238036165" sldId="304"/>
            <ac:grpSpMk id="17" creationId="{EFBD44E5-ECD6-DB13-8D83-C3A388145872}"/>
          </ac:grpSpMkLst>
        </pc:grpChg>
        <pc:picChg chg="mod modCrop">
          <ac:chgData name="Deborah Shaw" userId="79bf7848-a030-4096-934a-3abbfde4984a" providerId="ADAL" clId="{41D44DE6-BC88-4856-A153-FC3B68840EC8}" dt="2024-02-18T03:13:00.268" v="531" actId="1440"/>
          <ac:picMkLst>
            <pc:docMk/>
            <pc:sldMk cId="238036165" sldId="304"/>
            <ac:picMk id="4" creationId="{B25E8A9E-3A64-B1FE-DAB0-41D61EB30CFF}"/>
          </ac:picMkLst>
        </pc:picChg>
        <pc:picChg chg="mod">
          <ac:chgData name="Deborah Shaw" userId="79bf7848-a030-4096-934a-3abbfde4984a" providerId="ADAL" clId="{41D44DE6-BC88-4856-A153-FC3B68840EC8}" dt="2024-02-18T03:12:37.526" v="529" actId="1440"/>
          <ac:picMkLst>
            <pc:docMk/>
            <pc:sldMk cId="238036165" sldId="304"/>
            <ac:picMk id="5" creationId="{BADC14F5-358B-E5D7-A0B9-32563A79B0C2}"/>
          </ac:picMkLst>
        </pc:picChg>
      </pc:sldChg>
    </pc:docChg>
  </pc:docChgLst>
  <pc:docChgLst>
    <pc:chgData name="Deborah Shaw" userId="79bf7848-a030-4096-934a-3abbfde4984a" providerId="ADAL" clId="{D350342C-F7F7-4813-B143-3998B9E6D024}"/>
    <pc:docChg chg="delSld">
      <pc:chgData name="Deborah Shaw" userId="79bf7848-a030-4096-934a-3abbfde4984a" providerId="ADAL" clId="{D350342C-F7F7-4813-B143-3998B9E6D024}" dt="2023-09-15T21:24:24.380" v="2" actId="2696"/>
      <pc:docMkLst>
        <pc:docMk/>
      </pc:docMkLst>
      <pc:sldChg chg="del">
        <pc:chgData name="Deborah Shaw" userId="79bf7848-a030-4096-934a-3abbfde4984a" providerId="ADAL" clId="{D350342C-F7F7-4813-B143-3998B9E6D024}" dt="2023-09-15T21:19:40.550" v="1" actId="2696"/>
        <pc:sldMkLst>
          <pc:docMk/>
          <pc:sldMk cId="3724839572" sldId="257"/>
        </pc:sldMkLst>
      </pc:sldChg>
      <pc:sldChg chg="del">
        <pc:chgData name="Deborah Shaw" userId="79bf7848-a030-4096-934a-3abbfde4984a" providerId="ADAL" clId="{D350342C-F7F7-4813-B143-3998B9E6D024}" dt="2023-09-15T21:19:01.714" v="0" actId="2696"/>
        <pc:sldMkLst>
          <pc:docMk/>
          <pc:sldMk cId="2126766571" sldId="260"/>
        </pc:sldMkLst>
      </pc:sldChg>
      <pc:sldChg chg="del">
        <pc:chgData name="Deborah Shaw" userId="79bf7848-a030-4096-934a-3abbfde4984a" providerId="ADAL" clId="{D350342C-F7F7-4813-B143-3998B9E6D024}" dt="2023-09-15T21:24:24.380" v="2" actId="2696"/>
        <pc:sldMkLst>
          <pc:docMk/>
          <pc:sldMk cId="3072800876" sldId="280"/>
        </pc:sldMkLst>
      </pc:sldChg>
    </pc:docChg>
  </pc:docChgLst>
  <pc:docChgLst>
    <pc:chgData name="Mary Stout" userId="S::mary_stout@wycliffeassociates.org::aa3233c2-3252-4841-9088-85efb7bdb5d2" providerId="AD" clId="Web-{9736107C-00D3-4AB9-943D-FA71CB42D14D}"/>
    <pc:docChg chg="modSld">
      <pc:chgData name="Mary Stout" userId="S::mary_stout@wycliffeassociates.org::aa3233c2-3252-4841-9088-85efb7bdb5d2" providerId="AD" clId="Web-{9736107C-00D3-4AB9-943D-FA71CB42D14D}" dt="2023-12-19T22:29:52.345" v="3" actId="20577"/>
      <pc:docMkLst>
        <pc:docMk/>
      </pc:docMkLst>
      <pc:sldChg chg="modSp">
        <pc:chgData name="Mary Stout" userId="S::mary_stout@wycliffeassociates.org::aa3233c2-3252-4841-9088-85efb7bdb5d2" providerId="AD" clId="Web-{9736107C-00D3-4AB9-943D-FA71CB42D14D}" dt="2023-12-19T22:29:52.345" v="3" actId="20577"/>
        <pc:sldMkLst>
          <pc:docMk/>
          <pc:sldMk cId="3288475216" sldId="292"/>
        </pc:sldMkLst>
        <pc:spChg chg="mod">
          <ac:chgData name="Mary Stout" userId="S::mary_stout@wycliffeassociates.org::aa3233c2-3252-4841-9088-85efb7bdb5d2" providerId="AD" clId="Web-{9736107C-00D3-4AB9-943D-FA71CB42D14D}" dt="2023-12-19T22:29:52.345" v="3" actId="20577"/>
          <ac:spMkLst>
            <pc:docMk/>
            <pc:sldMk cId="3288475216" sldId="292"/>
            <ac:spMk id="5" creationId="{9F9DB493-D514-80F0-2D0E-FC129F7D4229}"/>
          </ac:spMkLst>
        </pc:spChg>
        <pc:spChg chg="mod">
          <ac:chgData name="Mary Stout" userId="S::mary_stout@wycliffeassociates.org::aa3233c2-3252-4841-9088-85efb7bdb5d2" providerId="AD" clId="Web-{9736107C-00D3-4AB9-943D-FA71CB42D14D}" dt="2023-12-19T22:29:46.188" v="2" actId="20577"/>
          <ac:spMkLst>
            <pc:docMk/>
            <pc:sldMk cId="3288475216" sldId="292"/>
            <ac:spMk id="6" creationId="{52BF5439-FAED-2191-BBBE-4CF012664C58}"/>
          </ac:spMkLst>
        </pc:spChg>
      </pc:sldChg>
    </pc:docChg>
  </pc:docChgLst>
  <pc:docChgLst>
    <pc:chgData name="Deborah Shaw" userId="S::deborah_shaw@wycliffeassociates.org::79bf7848-a030-4096-934a-3abbfde4984a" providerId="AD" clId="Web-{27256C98-C182-197E-913B-BB1FE8F406AF}"/>
    <pc:docChg chg="modSld">
      <pc:chgData name="Deborah Shaw" userId="S::deborah_shaw@wycliffeassociates.org::79bf7848-a030-4096-934a-3abbfde4984a" providerId="AD" clId="Web-{27256C98-C182-197E-913B-BB1FE8F406AF}" dt="2024-06-17T19:22:24.144" v="1" actId="20577"/>
      <pc:docMkLst>
        <pc:docMk/>
      </pc:docMkLst>
      <pc:sldChg chg="modSp">
        <pc:chgData name="Deborah Shaw" userId="S::deborah_shaw@wycliffeassociates.org::79bf7848-a030-4096-934a-3abbfde4984a" providerId="AD" clId="Web-{27256C98-C182-197E-913B-BB1FE8F406AF}" dt="2024-06-17T19:22:24.144" v="1" actId="20577"/>
        <pc:sldMkLst>
          <pc:docMk/>
          <pc:sldMk cId="3709445605" sldId="264"/>
        </pc:sldMkLst>
        <pc:spChg chg="mod">
          <ac:chgData name="Deborah Shaw" userId="S::deborah_shaw@wycliffeassociates.org::79bf7848-a030-4096-934a-3abbfde4984a" providerId="AD" clId="Web-{27256C98-C182-197E-913B-BB1FE8F406AF}" dt="2024-06-17T19:22:24.144" v="1" actId="20577"/>
          <ac:spMkLst>
            <pc:docMk/>
            <pc:sldMk cId="3709445605" sldId="264"/>
            <ac:spMk id="13" creationId="{44D9CBBA-70D4-452E-A742-F901E30C171C}"/>
          </ac:spMkLst>
        </pc:spChg>
      </pc:sldChg>
    </pc:docChg>
  </pc:docChgLst>
  <pc:docChgLst>
    <pc:chgData name="Mary Stout" userId="S::mary_stout@wycliffeassociates.org::aa3233c2-3252-4841-9088-85efb7bdb5d2" providerId="AD" clId="Web-{AA0D492E-6071-40AE-AAD5-9D3CBB859B32}"/>
    <pc:docChg chg="modSld">
      <pc:chgData name="Mary Stout" userId="S::mary_stout@wycliffeassociates.org::aa3233c2-3252-4841-9088-85efb7bdb5d2" providerId="AD" clId="Web-{AA0D492E-6071-40AE-AAD5-9D3CBB859B32}" dt="2023-12-18T23:33:16.838" v="5" actId="20577"/>
      <pc:docMkLst>
        <pc:docMk/>
      </pc:docMkLst>
      <pc:sldChg chg="modSp">
        <pc:chgData name="Mary Stout" userId="S::mary_stout@wycliffeassociates.org::aa3233c2-3252-4841-9088-85efb7bdb5d2" providerId="AD" clId="Web-{AA0D492E-6071-40AE-AAD5-9D3CBB859B32}" dt="2023-12-18T23:33:16.838" v="5" actId="20577"/>
        <pc:sldMkLst>
          <pc:docMk/>
          <pc:sldMk cId="3288475216" sldId="292"/>
        </pc:sldMkLst>
        <pc:spChg chg="mod">
          <ac:chgData name="Mary Stout" userId="S::mary_stout@wycliffeassociates.org::aa3233c2-3252-4841-9088-85efb7bdb5d2" providerId="AD" clId="Web-{AA0D492E-6071-40AE-AAD5-9D3CBB859B32}" dt="2023-12-18T23:33:16.838" v="5" actId="20577"/>
          <ac:spMkLst>
            <pc:docMk/>
            <pc:sldMk cId="3288475216" sldId="292"/>
            <ac:spMk id="5" creationId="{9F9DB493-D514-80F0-2D0E-FC129F7D4229}"/>
          </ac:spMkLst>
        </pc:spChg>
      </pc:sldChg>
    </pc:docChg>
  </pc:docChgLst>
  <pc:docChgLst>
    <pc:chgData name="Deborah Shaw" userId="S::deborah_shaw@wycliffeassociates.org::79bf7848-a030-4096-934a-3abbfde4984a" providerId="AD" clId="Web-{EB9AF60C-B75A-AE8E-1177-82EC48E455C3}"/>
    <pc:docChg chg="addSld sldOrd">
      <pc:chgData name="Deborah Shaw" userId="S::deborah_shaw@wycliffeassociates.org::79bf7848-a030-4096-934a-3abbfde4984a" providerId="AD" clId="Web-{EB9AF60C-B75A-AE8E-1177-82EC48E455C3}" dt="2023-12-17T22:12:48.254" v="1"/>
      <pc:docMkLst>
        <pc:docMk/>
      </pc:docMkLst>
      <pc:sldChg chg="add ord">
        <pc:chgData name="Deborah Shaw" userId="S::deborah_shaw@wycliffeassociates.org::79bf7848-a030-4096-934a-3abbfde4984a" providerId="AD" clId="Web-{EB9AF60C-B75A-AE8E-1177-82EC48E455C3}" dt="2023-12-17T22:12:48.254" v="1"/>
        <pc:sldMkLst>
          <pc:docMk/>
          <pc:sldMk cId="3829610916" sldId="2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6/17/2024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31474-D31F-0273-63FA-9B9149F98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978B4-9963-5819-D39F-8301416B6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81DBC-DE72-6A4E-77C5-4EA2C5B0BD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74012D-6555-2759-EBD1-7B61C576A37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016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5045D-F626-0F09-D5BC-23AF6D243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94CEF-F1C4-B97B-7CE9-F2BF40C53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23CF1-EEF0-39DE-5B0E-14C87D7461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1A8246-77A7-545F-D632-79579CF74AC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422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4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2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39B3C9-13A9-6540-8F68-9A544DD081BF}" type="slidenum">
              <a:rPr lang="en-US" smtClean="0"/>
              <a:t>6</a:t>
            </a:fld>
            <a:endParaRPr lang="en-US"/>
          </a:p>
        </p:txBody>
      </p:sp>
    </p:spTree>
    <p:extLst>
      <p:ext uri="{BB962C8B-B14F-4D97-AF65-F5344CB8AC3E}">
        <p14:creationId xmlns:p14="http://schemas.microsoft.com/office/powerpoint/2010/main" val="3564600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3E1C-7A31-A407-32FE-D63AD3045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EEAF0-EEF0-D251-FBD1-07C62C0A8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A2DBC-00DA-5F2A-AABE-015FC4CD55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E040DB-D965-1B00-75CD-21BC403FFE3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970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6/17/2024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commons.wikimedia.org/wiki/File:CMake-logo-triangle-high-res.pn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geekclubbooks.com/andyz-fan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3dben.deviantart.com/art/Blue-Shield-263044219"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3.jpeg"/><Relationship Id="rId5" Type="http://schemas.openxmlformats.org/officeDocument/2006/relationships/image" Target="../media/image8.jpeg"/><Relationship Id="rId10" Type="http://schemas.openxmlformats.org/officeDocument/2006/relationships/image" Target="../media/image12.jpeg"/><Relationship Id="rId4" Type="http://schemas.openxmlformats.org/officeDocument/2006/relationships/image" Target="../media/image7.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613" b="13613"/>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3658183"/>
            <a:ext cx="5394834" cy="2851456"/>
          </a:xfrm>
        </p:spPr>
        <p:txBody>
          <a:bodyPr anchor="ctr">
            <a:normAutofit/>
          </a:bodyPr>
          <a:lstStyle/>
          <a:p>
            <a:pPr marL="0" marR="0" indent="0" algn="r" rtl="1" fontAlgn="base">
              <a:spcBef>
                <a:spcPts val="0"/>
              </a:spcBef>
              <a:spcAft>
                <a:spcPts val="0"/>
              </a:spcAft>
              <a:buNone/>
            </a:pPr>
            <a:r>
              <a:rPr lang="ar-SA" sz="3600" dirty="0">
                <a:solidFill>
                  <a:schemeClr val="accent1">
                    <a:lumMod val="50000"/>
                  </a:schemeClr>
                </a:solidFill>
                <a:ea typeface="Times New Roman" panose="02020603050405020304" pitchFamily="18" charset="0"/>
              </a:rPr>
              <a:t>بدون مشورة ، تنحرف الخطط ، ولكن في العديد من المستشارين يتم تأسيسها (أمثال 15:22).</a:t>
            </a:r>
            <a:endParaRPr lang="en-US" sz="3600" dirty="0">
              <a:solidFill>
                <a:schemeClr val="accent1">
                  <a:lumMod val="50000"/>
                </a:schemeClr>
              </a:solidFill>
              <a:ea typeface="Times New Roman" panose="02020603050405020304" pitchFamily="18" charset="0"/>
            </a:endParaRPr>
          </a:p>
          <a:p>
            <a:pPr marL="0" marR="0" indent="0" algn="r" rtl="1"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algn="r" rtl="1" fontAlgn="base">
              <a:spcBef>
                <a:spcPts val="0"/>
              </a:spcBef>
              <a:spcAft>
                <a:spcPts val="0"/>
              </a:spcAft>
              <a:buNone/>
            </a:pPr>
            <a:r>
              <a:rPr lang="ar-SA" sz="1800" dirty="0">
                <a:latin typeface="Calibri"/>
                <a:ea typeface="Times New Roman" panose="02020603050405020304" pitchFamily="18" charset="0"/>
                <a:cs typeface="Arial"/>
              </a:rPr>
              <a:t>كل الكتاب المقدس مأخوذ من نسخة® الملك جيمس الجديدة. © 1982 بواسطة </a:t>
            </a:r>
            <a:r>
              <a:rPr lang="en-US" sz="1800" dirty="0">
                <a:latin typeface="Calibri"/>
                <a:ea typeface="Times New Roman" panose="02020603050405020304" pitchFamily="18" charset="0"/>
                <a:cs typeface="Arial"/>
              </a:rPr>
              <a:t>Thomas Nelson، Inc. </a:t>
            </a:r>
            <a:r>
              <a:rPr lang="ar-SA" sz="1800" dirty="0">
                <a:latin typeface="Calibri"/>
                <a:ea typeface="Times New Roman" panose="02020603050405020304" pitchFamily="18" charset="0"/>
                <a:cs typeface="Arial"/>
              </a:rPr>
              <a:t>مستخدمة بإذن. كل الحقوق محفوظة.</a:t>
            </a:r>
            <a:endParaRPr lang="en-US" sz="1600" dirty="0">
              <a:effectLst/>
              <a:latin typeface="Calibri"/>
              <a:ea typeface="Times New Roman" panose="02020603050405020304" pitchFamily="18" charset="0"/>
              <a:cs typeface="Arial"/>
            </a:endParaRPr>
          </a:p>
        </p:txBody>
      </p:sp>
      <p:sp>
        <p:nvSpPr>
          <p:cNvPr id="7" name="Rectangle 6">
            <a:extLst>
              <a:ext uri="{FF2B5EF4-FFF2-40B4-BE49-F238E27FC236}">
                <a16:creationId xmlns:a16="http://schemas.microsoft.com/office/drawing/2014/main" id="{6D1C5468-2E27-9AF9-E8A7-9D00C2F6695F}"/>
              </a:ext>
            </a:extLst>
          </p:cNvPr>
          <p:cNvSpPr/>
          <p:nvPr/>
        </p:nvSpPr>
        <p:spPr>
          <a:xfrm>
            <a:off x="188244" y="4298060"/>
            <a:ext cx="3040036" cy="1569660"/>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ar-SA" sz="4800" b="1" dirty="0">
                <a:solidFill>
                  <a:srgbClr val="B95659"/>
                </a:solidFill>
                <a:latin typeface="Arial" panose="020B0604020202020204" pitchFamily="34" charset="0"/>
              </a:rPr>
              <a:t>تخطيط ورشة العمل</a:t>
            </a:r>
            <a:endParaRPr kumimoji="0" lang="en-US" sz="4800" b="1" i="0" u="none" strike="noStrike" kern="1200" cap="none" spc="0" normalizeH="0" baseline="0" noProof="0" dirty="0">
              <a:ln>
                <a:noFill/>
              </a:ln>
              <a:solidFill>
                <a:srgbClr val="B95659"/>
              </a:solidFill>
              <a:effectLst/>
              <a:uLnTx/>
              <a:uFillTx/>
              <a:latin typeface="Arial" panose="020B0604020202020204" pitchFamily="34" charset="0"/>
              <a:ea typeface="+mn-ea"/>
              <a:cs typeface="Arial" panose="020B0604020202020204" pitchFamily="34" charset="0"/>
            </a:endParaRP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A7204-F301-4B75-9908-00A323CCF695}"/>
              </a:ext>
            </a:extLst>
          </p:cNvPr>
          <p:cNvSpPr>
            <a:spLocks noGrp="1"/>
          </p:cNvSpPr>
          <p:nvPr>
            <p:ph type="title"/>
          </p:nvPr>
        </p:nvSpPr>
        <p:spPr/>
        <p:txBody>
          <a:bodyPr/>
          <a:lstStyle/>
          <a:p>
            <a:pPr rtl="1"/>
            <a:r>
              <a:rPr lang="ar-SA" sz="4800"/>
              <a:t>المصلحة المشتركة</a:t>
            </a:r>
            <a:endParaRPr lang="en-US" sz="4800"/>
          </a:p>
        </p:txBody>
      </p:sp>
      <p:pic>
        <p:nvPicPr>
          <p:cNvPr id="5" name="Content Placeholder 4">
            <a:extLst>
              <a:ext uri="{FF2B5EF4-FFF2-40B4-BE49-F238E27FC236}">
                <a16:creationId xmlns:a16="http://schemas.microsoft.com/office/drawing/2014/main" id="{8F011969-3358-4D5C-AA7C-21B436D524BB}"/>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998589" y="1050010"/>
            <a:ext cx="3146822" cy="3146822"/>
          </a:xfrm>
        </p:spPr>
      </p:pic>
      <p:sp>
        <p:nvSpPr>
          <p:cNvPr id="4" name="TextBox 3">
            <a:extLst>
              <a:ext uri="{FF2B5EF4-FFF2-40B4-BE49-F238E27FC236}">
                <a16:creationId xmlns:a16="http://schemas.microsoft.com/office/drawing/2014/main" id="{42514CE8-F5A0-2BC3-479B-2DB5AD2BEA06}"/>
              </a:ext>
            </a:extLst>
          </p:cNvPr>
          <p:cNvSpPr txBox="1"/>
          <p:nvPr/>
        </p:nvSpPr>
        <p:spPr>
          <a:xfrm>
            <a:off x="459230" y="4326551"/>
            <a:ext cx="822553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rtl="1"/>
            <a:r>
              <a:rPr lang="ar-SA" sz="2800" b="1">
                <a:latin typeface="system-ui"/>
              </a:rPr>
              <a:t>لذلك إذا كان هناك أي عزاء في المسيح ، إذا كان هناك أي تعزية في الحب ، إذا كانت هناك أي شركة للروح ، إن وجدت عاطفة ورحمة ، 2 أشبع فرحي من خلال أن أكون متشابهة في التفكير ، وأن يكون لدي نفس الحب ، وأن أكون من نفس نفس الشيء ، من عقل واحد. فيلبي 2: 1-2</a:t>
            </a:r>
            <a:endParaRPr lang="en-US" sz="2800" b="1" dirty="0">
              <a:cs typeface="Arial"/>
            </a:endParaRPr>
          </a:p>
        </p:txBody>
      </p:sp>
    </p:spTree>
    <p:extLst>
      <p:ext uri="{BB962C8B-B14F-4D97-AF65-F5344CB8AC3E}">
        <p14:creationId xmlns:p14="http://schemas.microsoft.com/office/powerpoint/2010/main" val="2398620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8FCE0-26D0-4099-B92B-DC996724BE95}"/>
              </a:ext>
            </a:extLst>
          </p:cNvPr>
          <p:cNvSpPr>
            <a:spLocks noGrp="1"/>
          </p:cNvSpPr>
          <p:nvPr>
            <p:ph type="title"/>
          </p:nvPr>
        </p:nvSpPr>
        <p:spPr/>
        <p:txBody>
          <a:bodyPr/>
          <a:lstStyle/>
          <a:p>
            <a:pPr rtl="1"/>
            <a:r>
              <a:rPr lang="ar-SA" sz="4800"/>
              <a:t>مدح</a:t>
            </a:r>
            <a:endParaRPr lang="en-US" sz="4800"/>
          </a:p>
        </p:txBody>
      </p:sp>
      <p:pic>
        <p:nvPicPr>
          <p:cNvPr id="5" name="Content Placeholder 4">
            <a:extLst>
              <a:ext uri="{FF2B5EF4-FFF2-40B4-BE49-F238E27FC236}">
                <a16:creationId xmlns:a16="http://schemas.microsoft.com/office/drawing/2014/main" id="{DF7AEC0C-8E3F-4DF5-848E-4782449E494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126127" y="1052823"/>
            <a:ext cx="4891746" cy="3366185"/>
          </a:xfrm>
        </p:spPr>
      </p:pic>
      <p:sp>
        <p:nvSpPr>
          <p:cNvPr id="4" name="TextBox 3">
            <a:extLst>
              <a:ext uri="{FF2B5EF4-FFF2-40B4-BE49-F238E27FC236}">
                <a16:creationId xmlns:a16="http://schemas.microsoft.com/office/drawing/2014/main" id="{FCEA1BAB-977A-23B2-F565-D2E8132DA3DF}"/>
              </a:ext>
            </a:extLst>
          </p:cNvPr>
          <p:cNvSpPr txBox="1"/>
          <p:nvPr/>
        </p:nvSpPr>
        <p:spPr>
          <a:xfrm>
            <a:off x="502171" y="5085319"/>
            <a:ext cx="832703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rtl="1"/>
            <a:r>
              <a:rPr lang="ar-SA" sz="3200" b="1">
                <a:latin typeface="system-ui"/>
              </a:rPr>
              <a:t>لذلك عزوا بعضكم بعضا وبنيوا بعضكم بعضا ، تماما كما تفعلون أنتم أيضا.  1 تسالونيكي 5:11</a:t>
            </a:r>
            <a:endParaRPr lang="en-US" sz="3200" b="1" dirty="0"/>
          </a:p>
        </p:txBody>
      </p:sp>
    </p:spTree>
    <p:extLst>
      <p:ext uri="{BB962C8B-B14F-4D97-AF65-F5344CB8AC3E}">
        <p14:creationId xmlns:p14="http://schemas.microsoft.com/office/powerpoint/2010/main" val="1865953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50673-976D-4E1E-A6C7-0C470F2958ED}"/>
              </a:ext>
            </a:extLst>
          </p:cNvPr>
          <p:cNvSpPr>
            <a:spLocks noGrp="1"/>
          </p:cNvSpPr>
          <p:nvPr>
            <p:ph type="title"/>
          </p:nvPr>
        </p:nvSpPr>
        <p:spPr/>
        <p:txBody>
          <a:bodyPr/>
          <a:lstStyle/>
          <a:p>
            <a:pPr rtl="1"/>
            <a:r>
              <a:rPr lang="ar-SA" sz="4800"/>
              <a:t>حماية</a:t>
            </a:r>
            <a:endParaRPr lang="en-US" sz="4800"/>
          </a:p>
        </p:txBody>
      </p:sp>
      <p:pic>
        <p:nvPicPr>
          <p:cNvPr id="5" name="Content Placeholder 4">
            <a:extLst>
              <a:ext uri="{FF2B5EF4-FFF2-40B4-BE49-F238E27FC236}">
                <a16:creationId xmlns:a16="http://schemas.microsoft.com/office/drawing/2014/main" id="{D1B832E2-4847-491F-8533-974BFAFC8CAF}"/>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544592" y="714543"/>
            <a:ext cx="4179734" cy="4179734"/>
          </a:xfrm>
        </p:spPr>
      </p:pic>
      <p:sp>
        <p:nvSpPr>
          <p:cNvPr id="4" name="TextBox 3">
            <a:extLst>
              <a:ext uri="{FF2B5EF4-FFF2-40B4-BE49-F238E27FC236}">
                <a16:creationId xmlns:a16="http://schemas.microsoft.com/office/drawing/2014/main" id="{DCD7DB5D-4820-F148-E413-709A500289A7}"/>
              </a:ext>
            </a:extLst>
          </p:cNvPr>
          <p:cNvSpPr txBox="1"/>
          <p:nvPr/>
        </p:nvSpPr>
        <p:spPr>
          <a:xfrm>
            <a:off x="489679" y="4894277"/>
            <a:ext cx="816464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rtl="1"/>
            <a:r>
              <a:rPr lang="ar-SA" sz="2800" b="1">
                <a:latin typeface="system-ui"/>
              </a:rPr>
              <a:t>لقد أظهرت لكم بكل الطرق ، من خلال العمل مثل هذا ، أنه يجب عليك دعم الضعفاء. وتذكر كلمات الرب يسوع ، أنه قال ، "مبارك أن نعطي أكثر من أن نأخذ". " أعمال الرسل 20:35</a:t>
            </a:r>
            <a:endParaRPr lang="en-US" sz="2800" b="1" dirty="0">
              <a:cs typeface="Arial"/>
            </a:endParaRPr>
          </a:p>
        </p:txBody>
      </p:sp>
    </p:spTree>
    <p:extLst>
      <p:ext uri="{BB962C8B-B14F-4D97-AF65-F5344CB8AC3E}">
        <p14:creationId xmlns:p14="http://schemas.microsoft.com/office/powerpoint/2010/main" val="1580731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22CE-9CE0-486C-8990-180B4C3027C8}"/>
              </a:ext>
            </a:extLst>
          </p:cNvPr>
          <p:cNvSpPr>
            <a:spLocks noGrp="1"/>
          </p:cNvSpPr>
          <p:nvPr>
            <p:ph type="title"/>
          </p:nvPr>
        </p:nvSpPr>
        <p:spPr/>
        <p:txBody>
          <a:bodyPr/>
          <a:lstStyle/>
          <a:p>
            <a:pPr rtl="1"/>
            <a:r>
              <a:rPr lang="ar-SA" sz="5400"/>
              <a:t>خدمة</a:t>
            </a:r>
            <a:endParaRPr lang="en-US" sz="5400" dirty="0"/>
          </a:p>
        </p:txBody>
      </p:sp>
      <p:pic>
        <p:nvPicPr>
          <p:cNvPr id="5" name="Content Placeholder 4">
            <a:extLst>
              <a:ext uri="{FF2B5EF4-FFF2-40B4-BE49-F238E27FC236}">
                <a16:creationId xmlns:a16="http://schemas.microsoft.com/office/drawing/2014/main" id="{4CADEF90-31F2-4E88-BFBF-6256B7629A04}"/>
              </a:ext>
            </a:extLst>
          </p:cNvPr>
          <p:cNvPicPr>
            <a:picLocks noGrp="1" noChangeAspect="1"/>
          </p:cNvPicPr>
          <p:nvPr>
            <p:ph idx="1"/>
          </p:nvPr>
        </p:nvPicPr>
        <p:blipFill>
          <a:blip r:embed="rId2"/>
          <a:stretch>
            <a:fillRect/>
          </a:stretch>
        </p:blipFill>
        <p:spPr>
          <a:xfrm>
            <a:off x="2830060" y="1050009"/>
            <a:ext cx="3491420" cy="3491420"/>
          </a:xfrm>
        </p:spPr>
      </p:pic>
      <p:sp>
        <p:nvSpPr>
          <p:cNvPr id="4" name="TextBox 3">
            <a:extLst>
              <a:ext uri="{FF2B5EF4-FFF2-40B4-BE49-F238E27FC236}">
                <a16:creationId xmlns:a16="http://schemas.microsoft.com/office/drawing/2014/main" id="{38935751-FD32-12C5-D4D9-11A8FC7B4F10}"/>
              </a:ext>
            </a:extLst>
          </p:cNvPr>
          <p:cNvSpPr txBox="1"/>
          <p:nvPr/>
        </p:nvSpPr>
        <p:spPr>
          <a:xfrm>
            <a:off x="764500" y="3999875"/>
            <a:ext cx="761500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rtl="1"/>
            <a:r>
              <a:rPr lang="ar-SA" sz="2800" b="1">
                <a:latin typeface="system-ui"/>
              </a:rPr>
              <a:t>ولكن لا يكون هكذا بينكم. ولكن من أراد أن يصبح عظيما فيكم فليكن خادما لكم. 27 ومن أراد أن يكون أولا فيكم فليكن لكم عبدا، 28 كما أن ابن الإنسان لم يأت ليخدم بل ليخدم ويعطي حياته فدية عن كثيرين». متى 20: 26-28</a:t>
            </a:r>
            <a:endParaRPr lang="en-US" sz="2800" b="1" dirty="0"/>
          </a:p>
        </p:txBody>
      </p:sp>
    </p:spTree>
    <p:extLst>
      <p:ext uri="{BB962C8B-B14F-4D97-AF65-F5344CB8AC3E}">
        <p14:creationId xmlns:p14="http://schemas.microsoft.com/office/powerpoint/2010/main" val="212614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ABCDC5-EC20-86C2-8390-29326BE5C344}"/>
              </a:ext>
            </a:extLst>
          </p:cNvPr>
          <p:cNvSpPr txBox="1"/>
          <p:nvPr/>
        </p:nvSpPr>
        <p:spPr>
          <a:xfrm>
            <a:off x="2131541" y="-939975"/>
            <a:ext cx="5158946" cy="9325630"/>
          </a:xfrm>
          <a:prstGeom prst="rect">
            <a:avLst/>
          </a:prstGeom>
          <a:noFill/>
        </p:spPr>
        <p:txBody>
          <a:bodyPr wrap="square">
            <a:spAutoFit/>
          </a:bodyPr>
          <a:lstStyle/>
          <a:p>
            <a:r>
              <a:rPr lang="en-US" sz="60000" dirty="0">
                <a:solidFill>
                  <a:schemeClr val="accent2">
                    <a:lumMod val="20000"/>
                    <a:lumOff val="80000"/>
                  </a:schemeClr>
                </a:solidFill>
                <a:latin typeface="Arial Black" panose="020B0A04020102020204" pitchFamily="34" charset="0"/>
              </a:rPr>
              <a:t>?</a:t>
            </a:r>
          </a:p>
        </p:txBody>
      </p:sp>
      <p:sp>
        <p:nvSpPr>
          <p:cNvPr id="8" name="TextBox 7">
            <a:extLst>
              <a:ext uri="{FF2B5EF4-FFF2-40B4-BE49-F238E27FC236}">
                <a16:creationId xmlns:a16="http://schemas.microsoft.com/office/drawing/2014/main" id="{93E4668D-E01F-697E-792A-AA54FECF7356}"/>
              </a:ext>
            </a:extLst>
          </p:cNvPr>
          <p:cNvSpPr txBox="1"/>
          <p:nvPr/>
        </p:nvSpPr>
        <p:spPr>
          <a:xfrm>
            <a:off x="1164665" y="2977588"/>
            <a:ext cx="6573794" cy="1754326"/>
          </a:xfrm>
          <a:prstGeom prst="rect">
            <a:avLst/>
          </a:prstGeom>
          <a:noFill/>
        </p:spPr>
        <p:txBody>
          <a:bodyPr wrap="square" rtlCol="0">
            <a:spAutoFit/>
          </a:bodyPr>
          <a:lstStyle/>
          <a:p>
            <a:pPr algn="ctr" rtl="1"/>
            <a:r>
              <a:rPr lang="ar-SA" sz="3600" b="1" dirty="0">
                <a:latin typeface="+mj-lt"/>
              </a:rPr>
              <a:t>كيف ساعدك الشعور بالتقدير؟</a:t>
            </a:r>
            <a:endParaRPr lang="en-US" sz="3600" b="1" dirty="0">
              <a:latin typeface="+mj-lt"/>
            </a:endParaRPr>
          </a:p>
          <a:p>
            <a:pPr algn="ctr" rtl="1"/>
            <a:r>
              <a:rPr lang="ar-SA" sz="3600" b="1" dirty="0">
                <a:latin typeface="+mj-lt"/>
              </a:rPr>
              <a:t>
كيف عبرت عن قيمتك للآخرين؟</a:t>
            </a:r>
            <a:endParaRPr lang="en-US" sz="3600" b="1" dirty="0">
              <a:latin typeface="+mj-lt"/>
            </a:endParaRPr>
          </a:p>
        </p:txBody>
      </p:sp>
    </p:spTree>
    <p:extLst>
      <p:ext uri="{BB962C8B-B14F-4D97-AF65-F5344CB8AC3E}">
        <p14:creationId xmlns:p14="http://schemas.microsoft.com/office/powerpoint/2010/main" val="15046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0156-893F-A0A1-735E-623A258FEE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F7129E-4B9A-F5D7-118C-0FB6BDE5324C}"/>
              </a:ext>
            </a:extLst>
          </p:cNvPr>
          <p:cNvSpPr>
            <a:spLocks noGrp="1"/>
          </p:cNvSpPr>
          <p:nvPr>
            <p:ph type="title"/>
          </p:nvPr>
        </p:nvSpPr>
        <p:spPr/>
        <p:txBody>
          <a:bodyPr/>
          <a:lstStyle/>
          <a:p>
            <a:pPr rtl="1"/>
            <a:r>
              <a:rPr lang="ar-SA" sz="4400"/>
              <a:t>الموقع والإعداد</a:t>
            </a:r>
            <a:endParaRPr lang="en-US" sz="4400" dirty="0"/>
          </a:p>
        </p:txBody>
      </p:sp>
      <p:sp>
        <p:nvSpPr>
          <p:cNvPr id="14" name="TextBox 13">
            <a:extLst>
              <a:ext uri="{FF2B5EF4-FFF2-40B4-BE49-F238E27FC236}">
                <a16:creationId xmlns:a16="http://schemas.microsoft.com/office/drawing/2014/main" id="{296C2396-D325-A688-F7FB-2715720EE272}"/>
              </a:ext>
            </a:extLst>
          </p:cNvPr>
          <p:cNvSpPr txBox="1"/>
          <p:nvPr/>
        </p:nvSpPr>
        <p:spPr>
          <a:xfrm>
            <a:off x="2123611" y="4459575"/>
            <a:ext cx="4896777" cy="646331"/>
          </a:xfrm>
          <a:prstGeom prst="rect">
            <a:avLst/>
          </a:prstGeom>
          <a:noFill/>
        </p:spPr>
        <p:txBody>
          <a:bodyPr wrap="square" anchor="t">
            <a:spAutoFit/>
          </a:bodyPr>
          <a:lstStyle/>
          <a:p>
            <a:pPr lvl="0" algn="ctr" rtl="1">
              <a:defRPr/>
            </a:pPr>
            <a:r>
              <a:rPr lang="ar-SA" sz="3600">
                <a:solidFill>
                  <a:srgbClr val="5B4A42"/>
                </a:solidFill>
                <a:latin typeface="Arial" panose="020B0604020202020204" pitchFamily="34" charset="0"/>
                <a:ea typeface="MS Mincho" panose="02020609040205080304" pitchFamily="49" charset="-128"/>
                <a:cs typeface="Times New Roman" panose="02020603050405020304" pitchFamily="18" charset="0"/>
              </a:rPr>
              <a:t>ضروريات ورشة العمل العملية</a:t>
            </a:r>
            <a:endParaRPr kumimoji="0" lang="en-US" sz="36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A67CB1BF-3136-570B-C914-8C99FDBB00E6}"/>
              </a:ext>
            </a:extLst>
          </p:cNvPr>
          <p:cNvGrpSpPr/>
          <p:nvPr/>
        </p:nvGrpSpPr>
        <p:grpSpPr>
          <a:xfrm>
            <a:off x="5219627" y="1259873"/>
            <a:ext cx="2952897" cy="2952897"/>
            <a:chOff x="3483963" y="1250856"/>
            <a:chExt cx="2991143" cy="2991143"/>
          </a:xfrm>
        </p:grpSpPr>
        <p:pic>
          <p:nvPicPr>
            <p:cNvPr id="5" name="Picture 4">
              <a:extLst>
                <a:ext uri="{FF2B5EF4-FFF2-40B4-BE49-F238E27FC236}">
                  <a16:creationId xmlns:a16="http://schemas.microsoft.com/office/drawing/2014/main" id="{BADC14F5-358B-E5D7-A0B9-32563A79B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963" y="1250856"/>
              <a:ext cx="2991143" cy="2991143"/>
            </a:xfrm>
            <a:prstGeom prst="rect">
              <a:avLst/>
            </a:prstGeom>
          </p:spPr>
        </p:pic>
        <p:sp>
          <p:nvSpPr>
            <p:cNvPr id="6" name="Oval 5">
              <a:extLst>
                <a:ext uri="{FF2B5EF4-FFF2-40B4-BE49-F238E27FC236}">
                  <a16:creationId xmlns:a16="http://schemas.microsoft.com/office/drawing/2014/main" id="{688B3FD2-7307-1D6B-D1F2-7F8C0D6341AD}"/>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grpSp>
        <p:nvGrpSpPr>
          <p:cNvPr id="2" name="Group 1">
            <a:extLst>
              <a:ext uri="{FF2B5EF4-FFF2-40B4-BE49-F238E27FC236}">
                <a16:creationId xmlns:a16="http://schemas.microsoft.com/office/drawing/2014/main" id="{1220600B-B4BA-B985-59D4-C35F41ACD548}"/>
              </a:ext>
            </a:extLst>
          </p:cNvPr>
          <p:cNvGrpSpPr/>
          <p:nvPr/>
        </p:nvGrpSpPr>
        <p:grpSpPr>
          <a:xfrm>
            <a:off x="971477" y="1287977"/>
            <a:ext cx="2952897" cy="2972019"/>
            <a:chOff x="3483963" y="1231486"/>
            <a:chExt cx="2991143" cy="3010513"/>
          </a:xfrm>
        </p:grpSpPr>
        <p:pic>
          <p:nvPicPr>
            <p:cNvPr id="4" name="Picture 3">
              <a:extLst>
                <a:ext uri="{FF2B5EF4-FFF2-40B4-BE49-F238E27FC236}">
                  <a16:creationId xmlns:a16="http://schemas.microsoft.com/office/drawing/2014/main" id="{B25E8A9E-3A64-B1FE-DAB0-41D61EB30CFF}"/>
                </a:ext>
              </a:extLst>
            </p:cNvPr>
            <p:cNvPicPr>
              <a:picLocks noChangeAspect="1"/>
            </p:cNvPicPr>
            <p:nvPr/>
          </p:nvPicPr>
          <p:blipFill rotWithShape="1">
            <a:blip r:embed="rId4">
              <a:extLst>
                <a:ext uri="{28A0092B-C50C-407E-A947-70E740481C1C}">
                  <a14:useLocalDpi xmlns:a14="http://schemas.microsoft.com/office/drawing/2010/main" val="0"/>
                </a:ext>
              </a:extLst>
            </a:blip>
            <a:srcRect l="25000"/>
            <a:stretch/>
          </p:blipFill>
          <p:spPr>
            <a:xfrm>
              <a:off x="3483963" y="1231486"/>
              <a:ext cx="2991143" cy="29911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Oval 7">
              <a:extLst>
                <a:ext uri="{FF2B5EF4-FFF2-40B4-BE49-F238E27FC236}">
                  <a16:creationId xmlns:a16="http://schemas.microsoft.com/office/drawing/2014/main" id="{B668CDBE-99AB-59D8-44BD-939030FF37DC}"/>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
        <p:nvSpPr>
          <p:cNvPr id="9" name="Rectangle 8">
            <a:extLst>
              <a:ext uri="{FF2B5EF4-FFF2-40B4-BE49-F238E27FC236}">
                <a16:creationId xmlns:a16="http://schemas.microsoft.com/office/drawing/2014/main" id="{E73501E0-A2FA-32D7-BB4B-56D4A4E2B1A3}"/>
              </a:ext>
            </a:extLst>
          </p:cNvPr>
          <p:cNvSpPr/>
          <p:nvPr/>
        </p:nvSpPr>
        <p:spPr>
          <a:xfrm>
            <a:off x="0" y="5296306"/>
            <a:ext cx="9144000" cy="830997"/>
          </a:xfrm>
          <a:prstGeom prst="rect">
            <a:avLst/>
          </a:prstGeom>
          <a:solidFill>
            <a:schemeClr val="accent2">
              <a:lumMod val="20000"/>
              <a:lumOff val="80000"/>
            </a:schemeClr>
          </a:solidFill>
          <a:ln>
            <a:noFill/>
          </a:ln>
        </p:spPr>
        <p:txBody>
          <a:bodyPr rtlCol="0" anchor="ctr">
            <a:noAutofit/>
          </a:bodyPr>
          <a:lstStyle/>
          <a:p>
            <a:pPr lvl="0" algn="ctr" rtl="1">
              <a:defRPr/>
            </a:pPr>
            <a:r>
              <a:rPr lang="ar-SA" sz="3600">
                <a:solidFill>
                  <a:srgbClr val="5B4A42"/>
                </a:solidFill>
                <a:latin typeface="Arial" panose="020B0604020202020204" pitchFamily="34" charset="0"/>
              </a:rPr>
              <a:t>ضع في اعتبارك تحديات العمل من المنزل</a:t>
            </a:r>
            <a:endParaRPr kumimoji="0" lang="en-US" sz="36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803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5AE19-AFC1-635E-86F3-033F669E3B6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0259F3A-A0AA-F4BA-A95D-5BFC486E3A15}"/>
              </a:ext>
            </a:extLst>
          </p:cNvPr>
          <p:cNvSpPr/>
          <p:nvPr/>
        </p:nvSpPr>
        <p:spPr>
          <a:xfrm>
            <a:off x="0" y="5265121"/>
            <a:ext cx="9144000" cy="830997"/>
          </a:xfrm>
          <a:prstGeom prst="rect">
            <a:avLst/>
          </a:prstGeom>
          <a:solidFill>
            <a:schemeClr val="accent2">
              <a:lumMod val="20000"/>
              <a:lumOff val="80000"/>
            </a:schemeClr>
          </a:solidFill>
          <a:ln>
            <a:noFill/>
          </a:ln>
        </p:spPr>
        <p:txBody>
          <a:bodyPr rtlCol="0" anchor="ctr">
            <a:noAutofit/>
          </a:bodyPr>
          <a:lstStyle/>
          <a:p>
            <a:pPr lvl="0" algn="ctr" rtl="1">
              <a:defRPr/>
            </a:pPr>
            <a:r>
              <a:rPr lang="ar-SA" sz="3200" dirty="0">
                <a:solidFill>
                  <a:srgbClr val="5B4A42"/>
                </a:solidFill>
                <a:latin typeface="Arial" panose="020B0604020202020204" pitchFamily="34" charset="0"/>
              </a:rPr>
              <a:t>الانخراط في الحرب الروحية</a:t>
            </a:r>
            <a:endPar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1E556BBD-3967-1A13-0112-C0CA1CB05B0F}"/>
              </a:ext>
            </a:extLst>
          </p:cNvPr>
          <p:cNvSpPr>
            <a:spLocks noGrp="1"/>
          </p:cNvSpPr>
          <p:nvPr>
            <p:ph type="title"/>
          </p:nvPr>
        </p:nvSpPr>
        <p:spPr/>
        <p:txBody>
          <a:bodyPr/>
          <a:lstStyle/>
          <a:p>
            <a:pPr rtl="1"/>
            <a:r>
              <a:rPr lang="ar-SA" sz="4800"/>
              <a:t>صلاة</a:t>
            </a:r>
            <a:endParaRPr lang="en-US" sz="4800" dirty="0"/>
          </a:p>
        </p:txBody>
      </p:sp>
      <p:sp>
        <p:nvSpPr>
          <p:cNvPr id="12" name="TextBox 11">
            <a:extLst>
              <a:ext uri="{FF2B5EF4-FFF2-40B4-BE49-F238E27FC236}">
                <a16:creationId xmlns:a16="http://schemas.microsoft.com/office/drawing/2014/main" id="{E3F6C707-8852-1C14-D381-1A16F61D6380}"/>
              </a:ext>
            </a:extLst>
          </p:cNvPr>
          <p:cNvSpPr txBox="1"/>
          <p:nvPr/>
        </p:nvSpPr>
        <p:spPr>
          <a:xfrm>
            <a:off x="4572000" y="1155826"/>
            <a:ext cx="3856264" cy="4031873"/>
          </a:xfrm>
          <a:prstGeom prst="rect">
            <a:avLst/>
          </a:prstGeom>
          <a:noFill/>
        </p:spPr>
        <p:txBody>
          <a:bodyPr wrap="square" anchor="t">
            <a:spAutoFit/>
          </a:bodyPr>
          <a:lstStyle/>
          <a:p>
            <a:pPr lvl="0" algn="ctr" rtl="1">
              <a:defRPr/>
            </a:pPr>
            <a:r>
              <a:rPr lang="ar-SA" sz="3200">
                <a:solidFill>
                  <a:srgbClr val="5B4A42"/>
                </a:solidFill>
                <a:latin typeface="Arial" panose="020B0604020202020204" pitchFamily="34" charset="0"/>
                <a:ea typeface="MS Mincho" panose="02020609040205080304" pitchFamily="49" charset="-128"/>
                <a:cs typeface="Times New Roman" panose="02020603050405020304" pitchFamily="18" charset="0"/>
              </a:rPr>
              <a:t>حكمة
الفطنه
دقة
وحدة
التواصل الجيد
أمان
حماية
الصحة</a:t>
            </a:r>
            <a:endParaRPr kumimoji="0" lang="en-US" sz="32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7BDF1579-C8F1-8BBB-E9A1-6675A2F12754}"/>
              </a:ext>
            </a:extLst>
          </p:cNvPr>
          <p:cNvGrpSpPr/>
          <p:nvPr/>
        </p:nvGrpSpPr>
        <p:grpSpPr>
          <a:xfrm>
            <a:off x="1123876" y="1540825"/>
            <a:ext cx="2952898" cy="2952897"/>
            <a:chOff x="3483962" y="1250856"/>
            <a:chExt cx="2991144" cy="2991143"/>
          </a:xfrm>
        </p:grpSpPr>
        <p:pic>
          <p:nvPicPr>
            <p:cNvPr id="18" name="Picture 17">
              <a:extLst>
                <a:ext uri="{FF2B5EF4-FFF2-40B4-BE49-F238E27FC236}">
                  <a16:creationId xmlns:a16="http://schemas.microsoft.com/office/drawing/2014/main" id="{55626316-1B57-7579-0C01-5DAB512DBA17}"/>
                </a:ext>
              </a:extLst>
            </p:cNvPr>
            <p:cNvPicPr>
              <a:picLocks noChangeAspect="1"/>
            </p:cNvPicPr>
            <p:nvPr/>
          </p:nvPicPr>
          <p:blipFill rotWithShape="1">
            <a:blip r:embed="rId3">
              <a:extLst>
                <a:ext uri="{28A0092B-C50C-407E-A947-70E740481C1C}">
                  <a14:useLocalDpi xmlns:a14="http://schemas.microsoft.com/office/drawing/2010/main" val="0"/>
                </a:ext>
              </a:extLst>
            </a:blip>
            <a:srcRect t="9042" b="9044"/>
            <a:stretch/>
          </p:blipFill>
          <p:spPr>
            <a:xfrm>
              <a:off x="3483962" y="1250857"/>
              <a:ext cx="2991143" cy="29911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7578D222-9536-40B2-DE39-52FBDAD94CA7}"/>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675662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9EA78-5797-4C8F-AABD-6989A512BE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CD3F72-2CAF-02A1-5067-2F63D67BB5B2}"/>
              </a:ext>
            </a:extLst>
          </p:cNvPr>
          <p:cNvSpPr>
            <a:spLocks noGrp="1"/>
          </p:cNvSpPr>
          <p:nvPr>
            <p:ph type="title"/>
          </p:nvPr>
        </p:nvSpPr>
        <p:spPr/>
        <p:txBody>
          <a:bodyPr/>
          <a:lstStyle/>
          <a:p>
            <a:pPr rtl="1"/>
            <a:r>
              <a:rPr lang="ar-SA" sz="4400"/>
              <a:t>الأدوار القيادية</a:t>
            </a:r>
            <a:endParaRPr lang="en-US" sz="4400" dirty="0"/>
          </a:p>
        </p:txBody>
      </p:sp>
      <p:sp>
        <p:nvSpPr>
          <p:cNvPr id="12" name="TextBox 11">
            <a:extLst>
              <a:ext uri="{FF2B5EF4-FFF2-40B4-BE49-F238E27FC236}">
                <a16:creationId xmlns:a16="http://schemas.microsoft.com/office/drawing/2014/main" id="{71284198-43ED-5AA4-A46C-0E32C7C78E7A}"/>
              </a:ext>
            </a:extLst>
          </p:cNvPr>
          <p:cNvSpPr txBox="1"/>
          <p:nvPr/>
        </p:nvSpPr>
        <p:spPr>
          <a:xfrm>
            <a:off x="3914078" y="1971723"/>
            <a:ext cx="4731487" cy="4031873"/>
          </a:xfrm>
          <a:prstGeom prst="rect">
            <a:avLst/>
          </a:prstGeom>
          <a:noFill/>
        </p:spPr>
        <p:txBody>
          <a:bodyPr wrap="square" anchor="t">
            <a:spAutoFit/>
          </a:bodyPr>
          <a:lstStyle/>
          <a:p>
            <a:pPr lvl="0" algn="ctr" rtl="1">
              <a:defRPr/>
            </a:pPr>
            <a:r>
              <a:rPr lang="ar-SA" sz="3200">
                <a:solidFill>
                  <a:srgbClr val="5B4A42"/>
                </a:solidFill>
                <a:latin typeface="Arial" panose="020B0604020202020204" pitchFamily="34" charset="0"/>
                <a:ea typeface="MS Mincho" panose="02020609040205080304" pitchFamily="49" charset="-128"/>
                <a:cs typeface="Times New Roman" panose="02020603050405020304" pitchFamily="18" charset="0"/>
              </a:rPr>
              <a:t>تعليم/تدريب
إلهام / تحفيز
نظم
حدد الأهداف
قياس التقدم
مساءلة المترجمين
أخبر
تتبع ... كل التفاصيل</a:t>
            </a:r>
            <a:endParaRPr kumimoji="0" lang="en-US" sz="32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AF006A1D-0AB5-56D3-945E-BE6B9AE82C16}"/>
              </a:ext>
            </a:extLst>
          </p:cNvPr>
          <p:cNvGrpSpPr/>
          <p:nvPr/>
        </p:nvGrpSpPr>
        <p:grpSpPr>
          <a:xfrm>
            <a:off x="906722" y="1712075"/>
            <a:ext cx="2952898" cy="2952897"/>
            <a:chOff x="3483962" y="1250856"/>
            <a:chExt cx="2991144" cy="2991143"/>
          </a:xfrm>
        </p:grpSpPr>
        <p:pic>
          <p:nvPicPr>
            <p:cNvPr id="18" name="Picture 17">
              <a:extLst>
                <a:ext uri="{FF2B5EF4-FFF2-40B4-BE49-F238E27FC236}">
                  <a16:creationId xmlns:a16="http://schemas.microsoft.com/office/drawing/2014/main" id="{0BD4C2A0-8E43-A5CA-8097-12E6D6DB53C8}"/>
                </a:ext>
              </a:extLst>
            </p:cNvPr>
            <p:cNvPicPr>
              <a:picLocks noChangeAspect="1"/>
            </p:cNvPicPr>
            <p:nvPr/>
          </p:nvPicPr>
          <p:blipFill rotWithShape="1">
            <a:blip r:embed="rId3">
              <a:extLst>
                <a:ext uri="{28A0092B-C50C-407E-A947-70E740481C1C}">
                  <a14:useLocalDpi xmlns:a14="http://schemas.microsoft.com/office/drawing/2010/main" val="0"/>
                </a:ext>
              </a:extLst>
            </a:blip>
            <a:srcRect l="5180" t="759" r="20980" b="789"/>
            <a:stretch/>
          </p:blipFill>
          <p:spPr>
            <a:xfrm>
              <a:off x="3483962" y="1250857"/>
              <a:ext cx="2991142" cy="29911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E651D6BC-BCD7-7FC6-DD25-F5A9B0F40033}"/>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3960905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97E9E-F5AE-46A6-8433-D9E74593E296}"/>
              </a:ext>
            </a:extLst>
          </p:cNvPr>
          <p:cNvSpPr>
            <a:spLocks noGrp="1"/>
          </p:cNvSpPr>
          <p:nvPr>
            <p:ph type="title"/>
          </p:nvPr>
        </p:nvSpPr>
        <p:spPr/>
        <p:txBody>
          <a:bodyPr/>
          <a:lstStyle/>
          <a:p>
            <a:pPr rtl="1"/>
            <a:r>
              <a:rPr lang="ar-SA" sz="4800"/>
              <a:t>تأملات ملهمة</a:t>
            </a:r>
            <a:endParaRPr lang="en-US" sz="4800"/>
          </a:p>
        </p:txBody>
      </p:sp>
      <p:pic>
        <p:nvPicPr>
          <p:cNvPr id="19" name="Picture 18">
            <a:extLst>
              <a:ext uri="{FF2B5EF4-FFF2-40B4-BE49-F238E27FC236}">
                <a16:creationId xmlns:a16="http://schemas.microsoft.com/office/drawing/2014/main" id="{E8F2D153-C6CA-41AC-9CDF-3260A31AEDE7}"/>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3315902" y="1514846"/>
            <a:ext cx="2512196" cy="2512930"/>
          </a:xfrm>
          <a:prstGeom prst="ellipse">
            <a:avLst/>
          </a:prstGeom>
          <a:ln w="38100">
            <a:solidFill>
              <a:schemeClr val="accent3"/>
            </a:solidFill>
          </a:ln>
          <a:effectLst>
            <a:outerShdw blurRad="50800" dist="38100" dir="5400000" algn="t" rotWithShape="0">
              <a:prstClr val="black">
                <a:alpha val="40000"/>
              </a:prstClr>
            </a:outerShdw>
          </a:effectLst>
        </p:spPr>
      </p:pic>
      <p:sp>
        <p:nvSpPr>
          <p:cNvPr id="20" name="TextBox 19">
            <a:extLst>
              <a:ext uri="{FF2B5EF4-FFF2-40B4-BE49-F238E27FC236}">
                <a16:creationId xmlns:a16="http://schemas.microsoft.com/office/drawing/2014/main" id="{A80340FA-5605-4DB4-AEE6-A10A3C189298}"/>
              </a:ext>
            </a:extLst>
          </p:cNvPr>
          <p:cNvSpPr txBox="1"/>
          <p:nvPr/>
        </p:nvSpPr>
        <p:spPr>
          <a:xfrm>
            <a:off x="3316672" y="1986482"/>
            <a:ext cx="2510657" cy="1569660"/>
          </a:xfrm>
          <a:prstGeom prst="rect">
            <a:avLst/>
          </a:prstGeom>
          <a:noFill/>
        </p:spPr>
        <p:txBody>
          <a:bodyPr wrap="square" anchor="ctr">
            <a:spAutoFit/>
          </a:bodyPr>
          <a:lstStyle/>
          <a:p>
            <a:pPr lvl="0" algn="ctr" rtl="1">
              <a:defRPr/>
            </a:pPr>
            <a:r>
              <a:rPr lang="ar-SA" sz="4800" b="1">
                <a:solidFill>
                  <a:srgbClr val="FFFFFF"/>
                </a:solidFill>
                <a:effectLst>
                  <a:glow rad="266700">
                    <a:srgbClr val="5B4A42"/>
                  </a:glow>
                </a:effectLst>
                <a:latin typeface="Times New Roman" panose="02020603050405020304" pitchFamily="18" charset="0"/>
                <a:ea typeface="MS Mincho" panose="02020609040205080304" pitchFamily="49" charset="-128"/>
                <a:cs typeface="Times New Roman" panose="02020603050405020304" pitchFamily="18" charset="0"/>
              </a:rPr>
              <a:t>رؤيا يوحنا ٥</a:t>
            </a:r>
            <a:endParaRPr kumimoji="0" lang="en-US" sz="4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sp>
        <p:nvSpPr>
          <p:cNvPr id="23" name="TextBox 22">
            <a:extLst>
              <a:ext uri="{FF2B5EF4-FFF2-40B4-BE49-F238E27FC236}">
                <a16:creationId xmlns:a16="http://schemas.microsoft.com/office/drawing/2014/main" id="{BD9C3854-E452-4A54-ADFB-7F38F7DB67FE}"/>
              </a:ext>
            </a:extLst>
          </p:cNvPr>
          <p:cNvSpPr txBox="1"/>
          <p:nvPr/>
        </p:nvSpPr>
        <p:spPr>
          <a:xfrm>
            <a:off x="3157415" y="4130079"/>
            <a:ext cx="2829170" cy="646331"/>
          </a:xfrm>
          <a:prstGeom prst="rect">
            <a:avLst/>
          </a:prstGeom>
          <a:noFill/>
        </p:spPr>
        <p:txBody>
          <a:bodyPr wrap="square" anchor="t">
            <a:spAutoFit/>
          </a:bodyPr>
          <a:lstStyle/>
          <a:p>
            <a:pPr lvl="0" algn="ctr" rtl="1">
              <a:defRPr/>
            </a:pPr>
            <a:r>
              <a:rPr lang="ar-SA" sz="3600">
                <a:solidFill>
                  <a:srgbClr val="5B4A42"/>
                </a:solidFill>
                <a:latin typeface="Arial" panose="020B0604020202020204" pitchFamily="34" charset="0"/>
                <a:ea typeface="MS Mincho" panose="02020609040205080304" pitchFamily="49" charset="-128"/>
                <a:cs typeface="Times New Roman" panose="02020603050405020304" pitchFamily="18" charset="0"/>
              </a:rPr>
              <a:t>كل اللغات ستعبده</a:t>
            </a:r>
            <a:endParaRPr kumimoji="0" lang="en-US" sz="3600" b="0" i="0" u="none" strike="noStrike" kern="1200" cap="none" spc="0" normalizeH="0" baseline="0" noProof="0">
              <a:ln>
                <a:noFill/>
              </a:ln>
              <a:solidFill>
                <a:srgbClr val="5B4A42"/>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95879457-DDCE-43A9-8067-7CB120C183B8}"/>
              </a:ext>
            </a:extLst>
          </p:cNvPr>
          <p:cNvSpPr txBox="1"/>
          <p:nvPr/>
        </p:nvSpPr>
        <p:spPr>
          <a:xfrm>
            <a:off x="196501" y="4130079"/>
            <a:ext cx="2829170" cy="584775"/>
          </a:xfrm>
          <a:prstGeom prst="rect">
            <a:avLst/>
          </a:prstGeom>
          <a:noFill/>
        </p:spPr>
        <p:txBody>
          <a:bodyPr wrap="square" anchor="t">
            <a:spAutoFit/>
          </a:bodyPr>
          <a:lstStyle/>
          <a:p>
            <a:pPr lvl="0" algn="ctr" rtl="1">
              <a:defRPr/>
            </a:pPr>
            <a:r>
              <a:rPr lang="ar-SA" sz="3200">
                <a:solidFill>
                  <a:srgbClr val="5B4A42"/>
                </a:solidFill>
                <a:latin typeface="Arial" panose="020B0604020202020204" pitchFamily="34" charset="0"/>
                <a:ea typeface="MS Mincho" panose="02020609040205080304" pitchFamily="49" charset="-128"/>
                <a:cs typeface="Times New Roman" panose="02020603050405020304" pitchFamily="18" charset="0"/>
              </a:rPr>
              <a:t>خلق الله اللغات</a:t>
            </a:r>
            <a:endParaRPr kumimoji="0" lang="en-US" sz="32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pic>
        <p:nvPicPr>
          <p:cNvPr id="12" name="Picture 11">
            <a:extLst>
              <a:ext uri="{FF2B5EF4-FFF2-40B4-BE49-F238E27FC236}">
                <a16:creationId xmlns:a16="http://schemas.microsoft.com/office/drawing/2014/main" id="{A53CDFD2-1252-44AA-B618-C10FC0EA0D51}"/>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354988" y="1514846"/>
            <a:ext cx="2512196" cy="2512930"/>
          </a:xfrm>
          <a:prstGeom prst="ellipse">
            <a:avLst/>
          </a:prstGeom>
          <a:ln w="38100">
            <a:solidFill>
              <a:schemeClr val="accent3"/>
            </a:solidFill>
          </a:ln>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44D9CBBA-70D4-452E-A742-F901E30C171C}"/>
              </a:ext>
            </a:extLst>
          </p:cNvPr>
          <p:cNvSpPr txBox="1"/>
          <p:nvPr/>
        </p:nvSpPr>
        <p:spPr>
          <a:xfrm>
            <a:off x="355758" y="2355814"/>
            <a:ext cx="2510657" cy="830997"/>
          </a:xfrm>
          <a:prstGeom prst="rect">
            <a:avLst/>
          </a:prstGeom>
          <a:noFill/>
        </p:spPr>
        <p:txBody>
          <a:bodyPr wrap="square" lIns="91440" tIns="45720" rIns="91440" bIns="45720" anchor="ctr">
            <a:spAutoFit/>
          </a:bodyPr>
          <a:lstStyle/>
          <a:p>
            <a:pPr algn="ctr" rtl="1">
              <a:defRPr/>
            </a:pPr>
            <a:r>
              <a:rPr lang="ar-SA" sz="4800" b="1" dirty="0">
                <a:solidFill>
                  <a:srgbClr val="FFFFFF"/>
                </a:solidFill>
                <a:effectLst>
                  <a:glow rad="266700">
                    <a:srgbClr val="5B4A42"/>
                  </a:glow>
                </a:effectLst>
                <a:latin typeface="Times New Roman"/>
                <a:ea typeface="MS Mincho"/>
                <a:cs typeface="Times New Roman"/>
              </a:rPr>
              <a:t>تكوين 11</a:t>
            </a:r>
            <a:endParaRPr kumimoji="0" lang="en-US" sz="4800" b="1" i="0" u="none" strike="noStrike" kern="1200" cap="none" spc="0" normalizeH="0" baseline="0" noProof="0" dirty="0">
              <a:ln>
                <a:noFill/>
              </a:ln>
              <a:solidFill>
                <a:srgbClr val="FFFFFF"/>
              </a:solidFill>
              <a:effectLst>
                <a:glow rad="266700">
                  <a:srgbClr val="5B4A42"/>
                </a:glow>
              </a:effectLst>
              <a:uLnTx/>
              <a:uFillTx/>
              <a:latin typeface="Times New Roman"/>
              <a:ea typeface="MS Mincho"/>
              <a:cs typeface="Times New Roman"/>
            </a:endParaRPr>
          </a:p>
        </p:txBody>
      </p:sp>
      <p:pic>
        <p:nvPicPr>
          <p:cNvPr id="21" name="Picture 20">
            <a:extLst>
              <a:ext uri="{FF2B5EF4-FFF2-40B4-BE49-F238E27FC236}">
                <a16:creationId xmlns:a16="http://schemas.microsoft.com/office/drawing/2014/main" id="{FF7BA153-BAEC-4316-BC50-5B8BB70FA5FC}"/>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6276816" y="1514846"/>
            <a:ext cx="2512196" cy="2512930"/>
          </a:xfrm>
          <a:prstGeom prst="ellipse">
            <a:avLst/>
          </a:prstGeom>
          <a:ln w="38100">
            <a:solidFill>
              <a:schemeClr val="accent3"/>
            </a:solidFill>
          </a:ln>
          <a:effectLst>
            <a:outerShdw blurRad="50800" dist="38100" dir="5400000" algn="t" rotWithShape="0">
              <a:prstClr val="black">
                <a:alpha val="40000"/>
              </a:prstClr>
            </a:outerShdw>
          </a:effectLst>
        </p:spPr>
      </p:pic>
      <p:sp>
        <p:nvSpPr>
          <p:cNvPr id="22" name="TextBox 21">
            <a:extLst>
              <a:ext uri="{FF2B5EF4-FFF2-40B4-BE49-F238E27FC236}">
                <a16:creationId xmlns:a16="http://schemas.microsoft.com/office/drawing/2014/main" id="{6B0B6828-F190-46FE-9245-1562D0F35376}"/>
              </a:ext>
            </a:extLst>
          </p:cNvPr>
          <p:cNvSpPr txBox="1"/>
          <p:nvPr/>
        </p:nvSpPr>
        <p:spPr>
          <a:xfrm>
            <a:off x="6277586" y="1986483"/>
            <a:ext cx="2510657" cy="1569660"/>
          </a:xfrm>
          <a:prstGeom prst="rect">
            <a:avLst/>
          </a:prstGeom>
          <a:noFill/>
        </p:spPr>
        <p:txBody>
          <a:bodyPr wrap="square" anchor="ctr">
            <a:spAutoFit/>
          </a:bodyPr>
          <a:lstStyle/>
          <a:p>
            <a:pPr lvl="0" algn="ctr" rtl="1">
              <a:defRPr/>
            </a:pPr>
            <a:r>
              <a:rPr lang="ar-SA" sz="4800" b="1">
                <a:solidFill>
                  <a:srgbClr val="FFFFFF"/>
                </a:solidFill>
                <a:effectLst>
                  <a:glow rad="266700">
                    <a:srgbClr val="5B4A42"/>
                  </a:glow>
                </a:effectLst>
                <a:latin typeface="Times New Roman" panose="02020603050405020304" pitchFamily="18" charset="0"/>
                <a:ea typeface="MS Mincho" panose="02020609040205080304" pitchFamily="49" charset="-128"/>
                <a:cs typeface="Times New Roman" panose="02020603050405020304" pitchFamily="18" charset="0"/>
              </a:rPr>
              <a:t>متى 28:19</a:t>
            </a:r>
            <a:endParaRPr kumimoji="0" lang="en-US" sz="4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sp>
        <p:nvSpPr>
          <p:cNvPr id="24" name="TextBox 23">
            <a:extLst>
              <a:ext uri="{FF2B5EF4-FFF2-40B4-BE49-F238E27FC236}">
                <a16:creationId xmlns:a16="http://schemas.microsoft.com/office/drawing/2014/main" id="{17955D30-3A4B-43C2-B9DD-6D38A8BF6AA8}"/>
              </a:ext>
            </a:extLst>
          </p:cNvPr>
          <p:cNvSpPr txBox="1"/>
          <p:nvPr/>
        </p:nvSpPr>
        <p:spPr>
          <a:xfrm>
            <a:off x="6118329" y="4130079"/>
            <a:ext cx="2829170" cy="1200329"/>
          </a:xfrm>
          <a:prstGeom prst="rect">
            <a:avLst/>
          </a:prstGeom>
          <a:noFill/>
        </p:spPr>
        <p:txBody>
          <a:bodyPr wrap="square" anchor="t">
            <a:spAutoFit/>
          </a:bodyPr>
          <a:lstStyle/>
          <a:p>
            <a:pPr lvl="0" algn="ctr" rtl="1">
              <a:defRPr/>
            </a:pPr>
            <a:r>
              <a:rPr lang="ar-SA" sz="3600">
                <a:solidFill>
                  <a:srgbClr val="5B4A42"/>
                </a:solidFill>
                <a:latin typeface="Arial" panose="020B0604020202020204" pitchFamily="34" charset="0"/>
                <a:ea typeface="MS Mincho" panose="02020609040205080304" pitchFamily="49" charset="-128"/>
                <a:cs typeface="Times New Roman" panose="02020603050405020304" pitchFamily="18" charset="0"/>
              </a:rPr>
              <a:t>تعليم مراقبة كل الأشياء</a:t>
            </a:r>
            <a:endParaRPr kumimoji="0" lang="en-US" sz="36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CF8D34BB-4066-4977-A9AC-8C38969DCA6C}"/>
              </a:ext>
            </a:extLst>
          </p:cNvPr>
          <p:cNvSpPr/>
          <p:nvPr/>
        </p:nvSpPr>
        <p:spPr>
          <a:xfrm>
            <a:off x="0" y="5265121"/>
            <a:ext cx="9144000" cy="830997"/>
          </a:xfrm>
          <a:prstGeom prst="rect">
            <a:avLst/>
          </a:prstGeom>
          <a:solidFill>
            <a:schemeClr val="accent2">
              <a:lumMod val="20000"/>
              <a:lumOff val="80000"/>
            </a:schemeClr>
          </a:solidFill>
          <a:ln>
            <a:noFill/>
          </a:ln>
        </p:spPr>
        <p:txBody>
          <a:bodyPr rtlCol="0" anchor="ctr">
            <a:noAutofit/>
          </a:bodyPr>
          <a:lstStyle/>
          <a:p>
            <a:pPr lvl="0" algn="ctr" rtl="1">
              <a:defRPr/>
            </a:pPr>
            <a:r>
              <a:rPr lang="ar-SA" sz="3600">
                <a:solidFill>
                  <a:srgbClr val="5B4A42"/>
                </a:solidFill>
                <a:latin typeface="Arial" panose="020B0604020202020204" pitchFamily="34" charset="0"/>
              </a:rPr>
              <a:t>تضمين الآيات المترجمة كل يوم</a:t>
            </a:r>
            <a:endParaRPr kumimoji="0" lang="en-US" sz="36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0944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2B0870-B479-48D4-B18D-1B67976B21EB}"/>
              </a:ext>
            </a:extLst>
          </p:cNvPr>
          <p:cNvSpPr/>
          <p:nvPr/>
        </p:nvSpPr>
        <p:spPr>
          <a:xfrm>
            <a:off x="0" y="5265121"/>
            <a:ext cx="9144000" cy="830997"/>
          </a:xfrm>
          <a:prstGeom prst="rect">
            <a:avLst/>
          </a:prstGeom>
          <a:solidFill>
            <a:schemeClr val="accent2">
              <a:lumMod val="20000"/>
              <a:lumOff val="80000"/>
            </a:schemeClr>
          </a:solidFill>
          <a:ln>
            <a:noFill/>
          </a:ln>
        </p:spPr>
        <p:txBody>
          <a:bodyPr rtlCol="0" anchor="ctr">
            <a:noAutofit/>
          </a:bodyPr>
          <a:lstStyle/>
          <a:p>
            <a:pPr lvl="0" algn="ctr" rtl="1">
              <a:defRPr/>
            </a:pPr>
            <a:r>
              <a:rPr lang="ar-SA" sz="3600">
                <a:solidFill>
                  <a:srgbClr val="5B4A42"/>
                </a:solidFill>
                <a:latin typeface="Arial" panose="020B0604020202020204" pitchFamily="34" charset="0"/>
              </a:rPr>
              <a:t>يجب أن يعمل المترجمون على أعلى مستوى من التفكير</a:t>
            </a:r>
            <a:endParaRPr kumimoji="0" lang="en-US" sz="36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F1508D48-ACAD-413A-B908-6D5EE0B05176}"/>
              </a:ext>
            </a:extLst>
          </p:cNvPr>
          <p:cNvSpPr>
            <a:spLocks noGrp="1"/>
          </p:cNvSpPr>
          <p:nvPr>
            <p:ph type="title"/>
          </p:nvPr>
        </p:nvSpPr>
        <p:spPr/>
        <p:txBody>
          <a:bodyPr/>
          <a:lstStyle/>
          <a:p>
            <a:pPr rtl="1"/>
            <a:r>
              <a:rPr lang="ar-SA" sz="4400"/>
              <a:t>تلبية احتياجات المترجمين</a:t>
            </a:r>
            <a:endParaRPr lang="en-US" sz="4400"/>
          </a:p>
        </p:txBody>
      </p:sp>
      <p:sp>
        <p:nvSpPr>
          <p:cNvPr id="12" name="TextBox 11">
            <a:extLst>
              <a:ext uri="{FF2B5EF4-FFF2-40B4-BE49-F238E27FC236}">
                <a16:creationId xmlns:a16="http://schemas.microsoft.com/office/drawing/2014/main" id="{F2C158D4-261E-4CB7-8E3D-53C3C0600690}"/>
              </a:ext>
            </a:extLst>
          </p:cNvPr>
          <p:cNvSpPr txBox="1"/>
          <p:nvPr/>
        </p:nvSpPr>
        <p:spPr>
          <a:xfrm>
            <a:off x="4267201" y="2649914"/>
            <a:ext cx="3856264" cy="1200329"/>
          </a:xfrm>
          <a:prstGeom prst="rect">
            <a:avLst/>
          </a:prstGeom>
          <a:noFill/>
        </p:spPr>
        <p:txBody>
          <a:bodyPr wrap="square" anchor="t">
            <a:spAutoFit/>
          </a:bodyPr>
          <a:lstStyle/>
          <a:p>
            <a:pPr lvl="0" algn="ctr" rtl="1">
              <a:defRPr/>
            </a:pPr>
            <a:r>
              <a:rPr lang="ar-SA" sz="3600">
                <a:solidFill>
                  <a:srgbClr val="5B4A42"/>
                </a:solidFill>
                <a:latin typeface="Arial" panose="020B0604020202020204" pitchFamily="34" charset="0"/>
                <a:ea typeface="MS Mincho" panose="02020609040205080304" pitchFamily="49" charset="-128"/>
                <a:cs typeface="Times New Roman" panose="02020603050405020304" pitchFamily="18" charset="0"/>
              </a:rPr>
              <a:t>الاحتياجات الجسدية والروحية / الشخصية</a:t>
            </a:r>
            <a:endParaRPr kumimoji="0" lang="en-US" sz="36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1A8975A1-01CB-42FA-81AF-C268E7371490}"/>
              </a:ext>
            </a:extLst>
          </p:cNvPr>
          <p:cNvGrpSpPr/>
          <p:nvPr/>
        </p:nvGrpSpPr>
        <p:grpSpPr>
          <a:xfrm>
            <a:off x="1020535" y="1712075"/>
            <a:ext cx="2952897" cy="2952897"/>
            <a:chOff x="3483963" y="1250856"/>
            <a:chExt cx="2991143" cy="2991143"/>
          </a:xfrm>
        </p:grpSpPr>
        <p:pic>
          <p:nvPicPr>
            <p:cNvPr id="18" name="Picture 17">
              <a:extLst>
                <a:ext uri="{FF2B5EF4-FFF2-40B4-BE49-F238E27FC236}">
                  <a16:creationId xmlns:a16="http://schemas.microsoft.com/office/drawing/2014/main" id="{A87B2DF5-AACD-451C-A42F-5E0FB235FB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83963" y="1250856"/>
              <a:ext cx="2991143" cy="2991143"/>
            </a:xfrm>
            <a:prstGeom prst="rect">
              <a:avLst/>
            </a:prstGeom>
          </p:spPr>
        </p:pic>
        <p:sp>
          <p:nvSpPr>
            <p:cNvPr id="19" name="Oval 18">
              <a:extLst>
                <a:ext uri="{FF2B5EF4-FFF2-40B4-BE49-F238E27FC236}">
                  <a16:creationId xmlns:a16="http://schemas.microsoft.com/office/drawing/2014/main" id="{C6A6F222-F3F4-42DF-8441-65D8779A5DC8}"/>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98431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0C60-30C1-6B28-67BB-194B7C9B8D71}"/>
              </a:ext>
            </a:extLst>
          </p:cNvPr>
          <p:cNvSpPr>
            <a:spLocks noGrp="1"/>
          </p:cNvSpPr>
          <p:nvPr>
            <p:ph type="title"/>
          </p:nvPr>
        </p:nvSpPr>
        <p:spPr>
          <a:xfrm>
            <a:off x="628649" y="256575"/>
            <a:ext cx="7886700" cy="1325563"/>
          </a:xfrm>
        </p:spPr>
        <p:txBody>
          <a:bodyPr/>
          <a:lstStyle/>
          <a:p>
            <a:pPr rtl="1"/>
            <a:r>
              <a:rPr lang="ar-SA" sz="4400" dirty="0"/>
              <a:t>التسلسل الهرمي للحاجة</a:t>
            </a:r>
            <a:br>
              <a:rPr lang="ar-SA" sz="3600" dirty="0"/>
            </a:br>
            <a:r>
              <a:rPr lang="ar-SA" sz="2800" dirty="0"/>
              <a:t>(استنادا إلى </a:t>
            </a:r>
            <a:r>
              <a:rPr lang="ar-SA" sz="2800" dirty="0" err="1"/>
              <a:t>ماسلو</a:t>
            </a:r>
            <a:r>
              <a:rPr lang="ar-SA" sz="2800" dirty="0"/>
              <a:t>)</a:t>
            </a:r>
            <a:endParaRPr lang="en-US" sz="1200" dirty="0"/>
          </a:p>
        </p:txBody>
      </p:sp>
      <p:sp>
        <p:nvSpPr>
          <p:cNvPr id="3" name="Triangle 2">
            <a:extLst>
              <a:ext uri="{FF2B5EF4-FFF2-40B4-BE49-F238E27FC236}">
                <a16:creationId xmlns:a16="http://schemas.microsoft.com/office/drawing/2014/main" id="{4C6C1C22-2C3D-AFC7-FE45-C21F465171AF}"/>
              </a:ext>
            </a:extLst>
          </p:cNvPr>
          <p:cNvSpPr/>
          <p:nvPr/>
        </p:nvSpPr>
        <p:spPr>
          <a:xfrm>
            <a:off x="1068287" y="1409070"/>
            <a:ext cx="7080421" cy="5163043"/>
          </a:xfrm>
          <a:prstGeom prst="triangle">
            <a:avLst/>
          </a:prstGeom>
          <a:solidFill>
            <a:srgbClr val="FB000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3368A3D-C04D-D643-73F1-EFBA909571C2}"/>
              </a:ext>
            </a:extLst>
          </p:cNvPr>
          <p:cNvSpPr txBox="1"/>
          <p:nvPr/>
        </p:nvSpPr>
        <p:spPr>
          <a:xfrm>
            <a:off x="3950587" y="5654893"/>
            <a:ext cx="1235678" cy="954107"/>
          </a:xfrm>
          <a:prstGeom prst="rect">
            <a:avLst/>
          </a:prstGeom>
          <a:noFill/>
        </p:spPr>
        <p:txBody>
          <a:bodyPr wrap="square" rtlCol="0">
            <a:spAutoFit/>
          </a:bodyPr>
          <a:lstStyle/>
          <a:p>
            <a:pPr algn="ctr" rtl="1"/>
            <a:r>
              <a:rPr lang="ar-SA" sz="2800" dirty="0"/>
              <a:t>بدني 
حوائج</a:t>
            </a:r>
            <a:endParaRPr lang="en-US" sz="2800" dirty="0"/>
          </a:p>
        </p:txBody>
      </p:sp>
      <p:sp>
        <p:nvSpPr>
          <p:cNvPr id="5" name="Triangle 4">
            <a:extLst>
              <a:ext uri="{FF2B5EF4-FFF2-40B4-BE49-F238E27FC236}">
                <a16:creationId xmlns:a16="http://schemas.microsoft.com/office/drawing/2014/main" id="{A1A95B3A-3483-9F4F-6F19-378732B781DC}"/>
              </a:ext>
            </a:extLst>
          </p:cNvPr>
          <p:cNvSpPr/>
          <p:nvPr/>
        </p:nvSpPr>
        <p:spPr>
          <a:xfrm>
            <a:off x="1633774" y="1306651"/>
            <a:ext cx="5943600" cy="4436076"/>
          </a:xfrm>
          <a:prstGeom prst="triangle">
            <a:avLst/>
          </a:prstGeom>
          <a:solidFill>
            <a:srgbClr val="FFA63C"/>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AFF19D2-B28A-2327-33FA-817E9F83752E}"/>
              </a:ext>
            </a:extLst>
          </p:cNvPr>
          <p:cNvSpPr txBox="1"/>
          <p:nvPr/>
        </p:nvSpPr>
        <p:spPr>
          <a:xfrm>
            <a:off x="3823316" y="4915511"/>
            <a:ext cx="1490220" cy="954107"/>
          </a:xfrm>
          <a:prstGeom prst="rect">
            <a:avLst/>
          </a:prstGeom>
          <a:noFill/>
        </p:spPr>
        <p:txBody>
          <a:bodyPr wrap="square" lIns="91440" tIns="45720" rIns="91440" bIns="45720" rtlCol="0" anchor="t">
            <a:spAutoFit/>
          </a:bodyPr>
          <a:lstStyle/>
          <a:p>
            <a:pPr algn="ctr" rtl="1"/>
            <a:r>
              <a:rPr lang="ar-SA" sz="2800"/>
              <a:t>احتياجات السلامة</a:t>
            </a:r>
            <a:endParaRPr lang="en-US" sz="2800" dirty="0"/>
          </a:p>
        </p:txBody>
      </p:sp>
      <p:sp>
        <p:nvSpPr>
          <p:cNvPr id="7" name="Triangle 6">
            <a:extLst>
              <a:ext uri="{FF2B5EF4-FFF2-40B4-BE49-F238E27FC236}">
                <a16:creationId xmlns:a16="http://schemas.microsoft.com/office/drawing/2014/main" id="{4358D5E6-D5E3-0FDA-8100-99C77EBC9D39}"/>
              </a:ext>
            </a:extLst>
          </p:cNvPr>
          <p:cNvSpPr/>
          <p:nvPr/>
        </p:nvSpPr>
        <p:spPr>
          <a:xfrm>
            <a:off x="2176730" y="1340440"/>
            <a:ext cx="4846320" cy="3566160"/>
          </a:xfrm>
          <a:prstGeom prst="triangle">
            <a:avLst/>
          </a:prstGeom>
          <a:solidFill>
            <a:srgbClr val="FFFF0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CF59795-92BA-B1FE-4539-EEE1F4A6FDA2}"/>
              </a:ext>
            </a:extLst>
          </p:cNvPr>
          <p:cNvSpPr txBox="1"/>
          <p:nvPr/>
        </p:nvSpPr>
        <p:spPr>
          <a:xfrm>
            <a:off x="3032127" y="4053542"/>
            <a:ext cx="3135526" cy="954107"/>
          </a:xfrm>
          <a:prstGeom prst="rect">
            <a:avLst/>
          </a:prstGeom>
          <a:noFill/>
        </p:spPr>
        <p:txBody>
          <a:bodyPr wrap="square" rtlCol="0">
            <a:spAutoFit/>
          </a:bodyPr>
          <a:lstStyle/>
          <a:p>
            <a:pPr algn="ctr" rtl="1"/>
            <a:r>
              <a:rPr lang="ar-SA" sz="2800" dirty="0"/>
              <a:t>الحب والانتماء 
حوائج</a:t>
            </a:r>
            <a:endParaRPr lang="en-US" sz="2800" dirty="0"/>
          </a:p>
        </p:txBody>
      </p:sp>
      <p:sp>
        <p:nvSpPr>
          <p:cNvPr id="9" name="Triangle 8">
            <a:extLst>
              <a:ext uri="{FF2B5EF4-FFF2-40B4-BE49-F238E27FC236}">
                <a16:creationId xmlns:a16="http://schemas.microsoft.com/office/drawing/2014/main" id="{4852A566-F88A-9B2F-AEBC-6EA01F689D1D}"/>
              </a:ext>
            </a:extLst>
          </p:cNvPr>
          <p:cNvSpPr/>
          <p:nvPr/>
        </p:nvSpPr>
        <p:spPr>
          <a:xfrm>
            <a:off x="2739680" y="1316449"/>
            <a:ext cx="3730752" cy="2743200"/>
          </a:xfrm>
          <a:prstGeom prst="triangle">
            <a:avLst/>
          </a:prstGeom>
          <a:solidFill>
            <a:srgbClr val="00B05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3D2144C-0FFA-A178-056C-0C5336C8B748}"/>
              </a:ext>
            </a:extLst>
          </p:cNvPr>
          <p:cNvSpPr txBox="1"/>
          <p:nvPr/>
        </p:nvSpPr>
        <p:spPr>
          <a:xfrm>
            <a:off x="3704926" y="3122093"/>
            <a:ext cx="1804087" cy="954107"/>
          </a:xfrm>
          <a:prstGeom prst="rect">
            <a:avLst/>
          </a:prstGeom>
          <a:noFill/>
        </p:spPr>
        <p:txBody>
          <a:bodyPr wrap="square" rtlCol="0">
            <a:spAutoFit/>
          </a:bodyPr>
          <a:lstStyle/>
          <a:p>
            <a:pPr algn="ctr" rtl="1"/>
            <a:r>
              <a:rPr lang="ar-SA" sz="2800" dirty="0"/>
              <a:t>حسب 
حوائج</a:t>
            </a:r>
            <a:endParaRPr lang="en-US" sz="2800" dirty="0"/>
          </a:p>
        </p:txBody>
      </p:sp>
      <p:sp>
        <p:nvSpPr>
          <p:cNvPr id="11" name="Triangle 10">
            <a:extLst>
              <a:ext uri="{FF2B5EF4-FFF2-40B4-BE49-F238E27FC236}">
                <a16:creationId xmlns:a16="http://schemas.microsoft.com/office/drawing/2014/main" id="{4B9852CD-8131-A2A0-6968-AB2A364DFA06}"/>
              </a:ext>
            </a:extLst>
          </p:cNvPr>
          <p:cNvSpPr/>
          <p:nvPr/>
        </p:nvSpPr>
        <p:spPr>
          <a:xfrm>
            <a:off x="3327771" y="1324310"/>
            <a:ext cx="2551176" cy="1867263"/>
          </a:xfrm>
          <a:prstGeom prst="triangle">
            <a:avLst/>
          </a:prstGeom>
          <a:solidFill>
            <a:schemeClr val="bg2">
              <a:lumMod val="65000"/>
            </a:schemeClr>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DCC1C64-1E84-56D9-35F3-D781B02B3A4F}"/>
              </a:ext>
            </a:extLst>
          </p:cNvPr>
          <p:cNvSpPr txBox="1"/>
          <p:nvPr/>
        </p:nvSpPr>
        <p:spPr>
          <a:xfrm>
            <a:off x="3826042" y="2444107"/>
            <a:ext cx="1565765" cy="830997"/>
          </a:xfrm>
          <a:prstGeom prst="rect">
            <a:avLst/>
          </a:prstGeom>
          <a:noFill/>
        </p:spPr>
        <p:txBody>
          <a:bodyPr wrap="square" rtlCol="0">
            <a:spAutoFit/>
          </a:bodyPr>
          <a:lstStyle/>
          <a:p>
            <a:pPr algn="ctr" rtl="1"/>
            <a:r>
              <a:rPr lang="ar-SA" sz="2400" b="1"/>
              <a:t>التركيز على الوزارة</a:t>
            </a:r>
            <a:endParaRPr lang="en-US" sz="2400" b="1" dirty="0"/>
          </a:p>
        </p:txBody>
      </p:sp>
      <p:pic>
        <p:nvPicPr>
          <p:cNvPr id="16" name="Picture 15">
            <a:extLst>
              <a:ext uri="{FF2B5EF4-FFF2-40B4-BE49-F238E27FC236}">
                <a16:creationId xmlns:a16="http://schemas.microsoft.com/office/drawing/2014/main" id="{C883A22E-7BBB-C5A2-9CCA-44E38E524DA3}"/>
              </a:ext>
            </a:extLst>
          </p:cNvPr>
          <p:cNvPicPr>
            <a:picLocks noChangeAspect="1"/>
          </p:cNvPicPr>
          <p:nvPr/>
        </p:nvPicPr>
        <p:blipFill rotWithShape="1">
          <a:blip r:embed="rId3">
            <a:extLst>
              <a:ext uri="{28A0092B-C50C-407E-A947-70E740481C1C}">
                <a14:useLocalDpi xmlns:a14="http://schemas.microsoft.com/office/drawing/2010/main" val="0"/>
              </a:ext>
            </a:extLst>
          </a:blip>
          <a:srcRect l="-4967" t="5710" r="-3225"/>
          <a:stretch/>
        </p:blipFill>
        <p:spPr>
          <a:xfrm>
            <a:off x="2424360" y="5786559"/>
            <a:ext cx="1335658" cy="784426"/>
          </a:xfrm>
          <a:prstGeom prst="roundRect">
            <a:avLst/>
          </a:prstGeom>
        </p:spPr>
      </p:pic>
      <p:pic>
        <p:nvPicPr>
          <p:cNvPr id="38" name="Picture 37">
            <a:extLst>
              <a:ext uri="{FF2B5EF4-FFF2-40B4-BE49-F238E27FC236}">
                <a16:creationId xmlns:a16="http://schemas.microsoft.com/office/drawing/2014/main" id="{81D96847-0D89-0DD8-59C4-EC24644BD2C2}"/>
              </a:ext>
            </a:extLst>
          </p:cNvPr>
          <p:cNvPicPr>
            <a:picLocks noChangeAspect="1"/>
          </p:cNvPicPr>
          <p:nvPr/>
        </p:nvPicPr>
        <p:blipFill>
          <a:blip r:embed="rId4">
            <a:extLst>
              <a:ext uri="{28A0092B-C50C-407E-A947-70E740481C1C}">
                <a14:useLocalDpi xmlns:a14="http://schemas.microsoft.com/office/drawing/2010/main" val="0"/>
              </a:ext>
            </a:extLst>
          </a:blip>
          <a:srcRect l="6363" r="6363"/>
          <a:stretch/>
        </p:blipFill>
        <p:spPr>
          <a:xfrm>
            <a:off x="1232669" y="3695316"/>
            <a:ext cx="1448772" cy="1089900"/>
          </a:xfrm>
          <a:prstGeom prst="roundRect">
            <a:avLst/>
          </a:prstGeom>
        </p:spPr>
      </p:pic>
      <p:pic>
        <p:nvPicPr>
          <p:cNvPr id="66" name="Picture 65" descr="Thumbs up">
            <a:extLst>
              <a:ext uri="{FF2B5EF4-FFF2-40B4-BE49-F238E27FC236}">
                <a16:creationId xmlns:a16="http://schemas.microsoft.com/office/drawing/2014/main" id="{E466A11D-CC0C-3F6E-7941-2C59872C0C55}"/>
              </a:ext>
            </a:extLst>
          </p:cNvPr>
          <p:cNvPicPr>
            <a:picLocks noChangeAspect="1"/>
          </p:cNvPicPr>
          <p:nvPr/>
        </p:nvPicPr>
        <p:blipFill rotWithShape="1">
          <a:blip r:embed="rId5">
            <a:extLst>
              <a:ext uri="{28A0092B-C50C-407E-A947-70E740481C1C}">
                <a14:useLocalDpi xmlns:a14="http://schemas.microsoft.com/office/drawing/2010/main" val="0"/>
              </a:ext>
            </a:extLst>
          </a:blip>
          <a:srcRect l="30827" t="5287" r="28436" b="21979"/>
          <a:stretch/>
        </p:blipFill>
        <p:spPr>
          <a:xfrm>
            <a:off x="5108423" y="3253191"/>
            <a:ext cx="690639" cy="809475"/>
          </a:xfrm>
          <a:prstGeom prst="roundRect">
            <a:avLst/>
          </a:prstGeom>
        </p:spPr>
      </p:pic>
      <p:pic>
        <p:nvPicPr>
          <p:cNvPr id="90" name="Picture 89" descr="A picture containing outdoor, house&#10;&#10;Description automatically generated">
            <a:extLst>
              <a:ext uri="{FF2B5EF4-FFF2-40B4-BE49-F238E27FC236}">
                <a16:creationId xmlns:a16="http://schemas.microsoft.com/office/drawing/2014/main" id="{61E5F3D0-04E3-F5B9-A3DA-A868DD19D3B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136083" y="4493888"/>
            <a:ext cx="1490220" cy="1100807"/>
          </a:xfrm>
          <a:prstGeom prst="roundRect">
            <a:avLst/>
          </a:prstGeom>
        </p:spPr>
      </p:pic>
      <p:pic>
        <p:nvPicPr>
          <p:cNvPr id="15" name="Picture 14" descr="A group of hands holding a piece of paper&#10;&#10;Description automatically generated with low confidence">
            <a:extLst>
              <a:ext uri="{FF2B5EF4-FFF2-40B4-BE49-F238E27FC236}">
                <a16:creationId xmlns:a16="http://schemas.microsoft.com/office/drawing/2014/main" id="{4876A37C-BE91-C62D-B2D1-D3B3643AEB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8304" y="1497185"/>
            <a:ext cx="1478775" cy="993376"/>
          </a:xfrm>
          <a:prstGeom prst="roundRect">
            <a:avLst/>
          </a:prstGeom>
        </p:spPr>
      </p:pic>
      <p:pic>
        <p:nvPicPr>
          <p:cNvPr id="23" name="Picture 22" descr="Close-up of hand being held">
            <a:extLst>
              <a:ext uri="{FF2B5EF4-FFF2-40B4-BE49-F238E27FC236}">
                <a16:creationId xmlns:a16="http://schemas.microsoft.com/office/drawing/2014/main" id="{1119AB81-7E83-11F5-895D-65157C3728C2}"/>
              </a:ext>
            </a:extLst>
          </p:cNvPr>
          <p:cNvPicPr>
            <a:picLocks noChangeAspect="1"/>
          </p:cNvPicPr>
          <p:nvPr/>
        </p:nvPicPr>
        <p:blipFill rotWithShape="1">
          <a:blip r:embed="rId9">
            <a:extLst>
              <a:ext uri="{28A0092B-C50C-407E-A947-70E740481C1C}">
                <a14:useLocalDpi xmlns:a14="http://schemas.microsoft.com/office/drawing/2010/main" val="0"/>
              </a:ext>
            </a:extLst>
          </a:blip>
          <a:srcRect l="17477" t="27698" r="28732" b="10716"/>
          <a:stretch/>
        </p:blipFill>
        <p:spPr>
          <a:xfrm>
            <a:off x="5807135" y="4112648"/>
            <a:ext cx="960143" cy="761678"/>
          </a:xfrm>
          <a:prstGeom prst="roundRect">
            <a:avLst/>
          </a:prstGeom>
        </p:spPr>
      </p:pic>
      <p:pic>
        <p:nvPicPr>
          <p:cNvPr id="25" name="Picture 24" descr="Rice on a bowl">
            <a:extLst>
              <a:ext uri="{FF2B5EF4-FFF2-40B4-BE49-F238E27FC236}">
                <a16:creationId xmlns:a16="http://schemas.microsoft.com/office/drawing/2014/main" id="{5BE7BDBC-391B-7296-6AED-055F223A72F6}"/>
              </a:ext>
            </a:extLst>
          </p:cNvPr>
          <p:cNvPicPr>
            <a:picLocks noChangeAspect="1"/>
          </p:cNvPicPr>
          <p:nvPr/>
        </p:nvPicPr>
        <p:blipFill rotWithShape="1">
          <a:blip r:embed="rId10">
            <a:extLst>
              <a:ext uri="{28A0092B-C50C-407E-A947-70E740481C1C}">
                <a14:useLocalDpi xmlns:a14="http://schemas.microsoft.com/office/drawing/2010/main" val="0"/>
              </a:ext>
            </a:extLst>
          </a:blip>
          <a:srcRect l="17949" t="24729" r="16751"/>
          <a:stretch/>
        </p:blipFill>
        <p:spPr>
          <a:xfrm>
            <a:off x="382895" y="5394480"/>
            <a:ext cx="1172526" cy="951782"/>
          </a:xfrm>
          <a:prstGeom prst="roundRect">
            <a:avLst/>
          </a:prstGeom>
        </p:spPr>
      </p:pic>
      <p:pic>
        <p:nvPicPr>
          <p:cNvPr id="28" name="Picture 27" descr="Man resting on bed">
            <a:extLst>
              <a:ext uri="{FF2B5EF4-FFF2-40B4-BE49-F238E27FC236}">
                <a16:creationId xmlns:a16="http://schemas.microsoft.com/office/drawing/2014/main" id="{29E8996D-EBF9-AE26-DC5D-2E69D6512FB9}"/>
              </a:ext>
            </a:extLst>
          </p:cNvPr>
          <p:cNvPicPr>
            <a:picLocks noChangeAspect="1"/>
          </p:cNvPicPr>
          <p:nvPr/>
        </p:nvPicPr>
        <p:blipFill rotWithShape="1">
          <a:blip r:embed="rId11">
            <a:extLst>
              <a:ext uri="{28A0092B-C50C-407E-A947-70E740481C1C}">
                <a14:useLocalDpi xmlns:a14="http://schemas.microsoft.com/office/drawing/2010/main" val="0"/>
              </a:ext>
            </a:extLst>
          </a:blip>
          <a:srcRect l="35249" t="35625" r="9641" b="28017"/>
          <a:stretch/>
        </p:blipFill>
        <p:spPr>
          <a:xfrm>
            <a:off x="5550023" y="5782728"/>
            <a:ext cx="1800648" cy="788256"/>
          </a:xfrm>
          <a:prstGeom prst="roundRect">
            <a:avLst/>
          </a:prstGeom>
        </p:spPr>
      </p:pic>
    </p:spTree>
    <p:extLst>
      <p:ext uri="{BB962C8B-B14F-4D97-AF65-F5344CB8AC3E}">
        <p14:creationId xmlns:p14="http://schemas.microsoft.com/office/powerpoint/2010/main" val="128174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330AF1-943A-A145-746D-E86C66488E08}"/>
              </a:ext>
            </a:extLst>
          </p:cNvPr>
          <p:cNvSpPr>
            <a:spLocks noGrp="1"/>
          </p:cNvSpPr>
          <p:nvPr>
            <p:ph idx="1"/>
          </p:nvPr>
        </p:nvSpPr>
        <p:spPr>
          <a:xfrm>
            <a:off x="628650" y="2849952"/>
            <a:ext cx="7886700" cy="2280345"/>
          </a:xfrm>
        </p:spPr>
        <p:txBody>
          <a:bodyPr/>
          <a:lstStyle/>
          <a:p>
            <a:pPr marL="0" indent="0" algn="r" rtl="1">
              <a:buNone/>
            </a:pPr>
            <a:r>
              <a:rPr lang="ar-SA" sz="3600" b="1">
                <a:solidFill>
                  <a:srgbClr val="000000"/>
                </a:solidFill>
                <a:latin typeface="system-ui"/>
              </a:rPr>
              <a:t>إذا كان الأخ أو الأخت عريانا ومحروما من الطعام اليومي ، 16 فقال لهم أحدكم: "اذهبوا بسلام ، ودفئوا وامتلأوا" ، لكنك لا تعطيهم الأشياء اللازمة للجسد ، فماذا ينفع؟</a:t>
            </a:r>
            <a:endParaRPr lang="en-US" sz="3600" b="1" dirty="0">
              <a:solidFill>
                <a:srgbClr val="000000"/>
              </a:solidFill>
              <a:latin typeface="system-ui"/>
            </a:endParaRPr>
          </a:p>
        </p:txBody>
      </p:sp>
      <p:sp>
        <p:nvSpPr>
          <p:cNvPr id="4" name="Rounded Rectangle 17">
            <a:extLst>
              <a:ext uri="{FF2B5EF4-FFF2-40B4-BE49-F238E27FC236}">
                <a16:creationId xmlns:a16="http://schemas.microsoft.com/office/drawing/2014/main" id="{E29CFD3D-B0B3-A546-D80C-49F051BEC3A4}"/>
              </a:ext>
            </a:extLst>
          </p:cNvPr>
          <p:cNvSpPr/>
          <p:nvPr/>
        </p:nvSpPr>
        <p:spPr>
          <a:xfrm rot="10800000" flipV="1">
            <a:off x="2926649" y="1335995"/>
            <a:ext cx="3290702" cy="715089"/>
          </a:xfrm>
          <a:prstGeom prst="roundRect">
            <a:avLst/>
          </a:prstGeom>
          <a:solidFill>
            <a:srgbClr val="B95659"/>
          </a:solid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1"/>
            <a:r>
              <a:rPr lang="ar-SA" sz="3600">
                <a:solidFill>
                  <a:schemeClr val="bg1"/>
                </a:solidFill>
                <a:latin typeface="Arial" panose="020B0604020202020204" pitchFamily="34" charset="0"/>
              </a:rPr>
              <a:t>يعقوب 2: 15 –16</a:t>
            </a: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927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840E-4FCE-492E-AB32-97DDFD955F4E}"/>
              </a:ext>
            </a:extLst>
          </p:cNvPr>
          <p:cNvSpPr>
            <a:spLocks noGrp="1"/>
          </p:cNvSpPr>
          <p:nvPr>
            <p:ph type="title"/>
          </p:nvPr>
        </p:nvSpPr>
        <p:spPr>
          <a:xfrm>
            <a:off x="628650" y="386511"/>
            <a:ext cx="7886700" cy="5769739"/>
          </a:xfrm>
        </p:spPr>
        <p:txBody>
          <a:bodyPr/>
          <a:lstStyle/>
          <a:p>
            <a:pPr rtl="1"/>
            <a:r>
              <a:rPr lang="ar-SA" sz="4800" u="sng" dirty="0"/>
              <a:t>التعلم القائم على القيم</a:t>
            </a:r>
            <a:br>
              <a:rPr lang="en-US" sz="3600" u="sng" dirty="0"/>
            </a:br>
            <a:br>
              <a:rPr lang="en-US" sz="3600" dirty="0"/>
            </a:br>
            <a:r>
              <a:rPr lang="ar-SA" sz="4400" dirty="0"/>
              <a:t>يجب على المدربين / الميسرين إظهار:</a:t>
            </a:r>
            <a:br>
              <a:rPr lang="en-US" sz="3600" dirty="0"/>
            </a:br>
            <a:br>
              <a:rPr lang="en-US" sz="3600" dirty="0"/>
            </a:br>
            <a:r>
              <a:rPr lang="ar-SA" sz="4400" dirty="0"/>
              <a:t>الصدق</a:t>
            </a:r>
            <a:br>
              <a:rPr lang="ar-SA" sz="4400" dirty="0"/>
            </a:br>
            <a:r>
              <a:rPr lang="ar-SA" sz="4400" dirty="0"/>
              <a:t>المصلحة المشتركة</a:t>
            </a:r>
            <a:br>
              <a:rPr lang="ar-SA" sz="4400" dirty="0"/>
            </a:br>
            <a:r>
              <a:rPr lang="ar-SA" sz="4400" dirty="0"/>
              <a:t>مدح</a:t>
            </a:r>
            <a:br>
              <a:rPr lang="ar-SA" sz="4400" dirty="0"/>
            </a:br>
            <a:r>
              <a:rPr lang="ar-SA" sz="4400" dirty="0"/>
              <a:t>خدمة</a:t>
            </a:r>
            <a:br>
              <a:rPr lang="ar-SA" sz="4400" dirty="0"/>
            </a:br>
            <a:r>
              <a:rPr lang="ar-SA" sz="4400" dirty="0"/>
              <a:t>حماية</a:t>
            </a:r>
            <a:br>
              <a:rPr lang="en-US" sz="3600" dirty="0"/>
            </a:br>
            <a:endParaRPr lang="en-US" sz="3600" dirty="0"/>
          </a:p>
        </p:txBody>
      </p:sp>
    </p:spTree>
    <p:extLst>
      <p:ext uri="{BB962C8B-B14F-4D97-AF65-F5344CB8AC3E}">
        <p14:creationId xmlns:p14="http://schemas.microsoft.com/office/powerpoint/2010/main" val="360122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840E-4FCE-492E-AB32-97DDFD955F4E}"/>
              </a:ext>
            </a:extLst>
          </p:cNvPr>
          <p:cNvSpPr>
            <a:spLocks noGrp="1"/>
          </p:cNvSpPr>
          <p:nvPr>
            <p:ph type="title"/>
          </p:nvPr>
        </p:nvSpPr>
        <p:spPr/>
        <p:txBody>
          <a:bodyPr/>
          <a:lstStyle/>
          <a:p>
            <a:pPr rtl="1"/>
            <a:r>
              <a:rPr lang="ar-SA" sz="4800"/>
              <a:t>الصدق</a:t>
            </a:r>
            <a:endParaRPr lang="en-US" sz="4800"/>
          </a:p>
        </p:txBody>
      </p:sp>
      <p:pic>
        <p:nvPicPr>
          <p:cNvPr id="5" name="Content Placeholder 4">
            <a:extLst>
              <a:ext uri="{FF2B5EF4-FFF2-40B4-BE49-F238E27FC236}">
                <a16:creationId xmlns:a16="http://schemas.microsoft.com/office/drawing/2014/main" id="{A795561B-D60A-4809-BE94-DE308C23CE3D}"/>
              </a:ext>
            </a:extLst>
          </p:cNvPr>
          <p:cNvPicPr>
            <a:picLocks noGrp="1" noChangeAspect="1"/>
          </p:cNvPicPr>
          <p:nvPr>
            <p:ph idx="1"/>
          </p:nvPr>
        </p:nvPicPr>
        <p:blipFill>
          <a:blip r:embed="rId2"/>
          <a:stretch>
            <a:fillRect/>
          </a:stretch>
        </p:blipFill>
        <p:spPr>
          <a:xfrm>
            <a:off x="2630378" y="1295593"/>
            <a:ext cx="3683374" cy="3075617"/>
          </a:xfrm>
        </p:spPr>
      </p:pic>
      <p:sp>
        <p:nvSpPr>
          <p:cNvPr id="6" name="TextBox 1">
            <a:extLst>
              <a:ext uri="{FF2B5EF4-FFF2-40B4-BE49-F238E27FC236}">
                <a16:creationId xmlns:a16="http://schemas.microsoft.com/office/drawing/2014/main" id="{30495C3A-4B28-FB7B-EAB0-E14F3CACF62E}"/>
              </a:ext>
            </a:extLst>
          </p:cNvPr>
          <p:cNvSpPr txBox="1"/>
          <p:nvPr/>
        </p:nvSpPr>
        <p:spPr>
          <a:xfrm>
            <a:off x="628650" y="4962242"/>
            <a:ext cx="8077198" cy="12208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rtl="1"/>
            <a:r>
              <a:rPr lang="ar-SA" sz="4400" b="1" baseline="30000">
                <a:latin typeface="system-ui"/>
              </a:rPr>
              <a:t>لذلك ، بعيدا عن الكذب ، "دع كل واحد منكم يتكلم بالحق مع قريبه" ، لأننا أعضاء بعضنا في بعض. أفسس 4:25</a:t>
            </a:r>
            <a:endParaRPr lang="en-US" sz="4400" b="1" dirty="0"/>
          </a:p>
        </p:txBody>
      </p:sp>
    </p:spTree>
    <p:extLst>
      <p:ext uri="{BB962C8B-B14F-4D97-AF65-F5344CB8AC3E}">
        <p14:creationId xmlns:p14="http://schemas.microsoft.com/office/powerpoint/2010/main" val="205993624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870300-B03F-45F7-9154-521D8C74684E}">
  <ds:schemaRefs>
    <ds:schemaRef ds:uri="http://schemas.openxmlformats.org/package/2006/metadata/core-properties"/>
    <ds:schemaRef ds:uri="http://schemas.microsoft.com/office/2006/documentManagement/types"/>
    <ds:schemaRef ds:uri="http://purl.org/dc/elements/1.1/"/>
    <ds:schemaRef ds:uri="http://schemas.microsoft.com/sharepoint/v3"/>
    <ds:schemaRef ds:uri="http://schemas.microsoft.com/office/2006/metadata/properties"/>
    <ds:schemaRef ds:uri="038937e4-20c5-4a73-b245-175c4ead9603"/>
    <ds:schemaRef ds:uri="http://purl.org/dc/dcmitype/"/>
    <ds:schemaRef ds:uri="http://purl.org/dc/terms/"/>
    <ds:schemaRef ds:uri="http://www.w3.org/XML/1998/namespace"/>
    <ds:schemaRef ds:uri="http://schemas.microsoft.com/office/infopath/2007/PartnerControls"/>
    <ds:schemaRef ds:uri="9ede4979-7183-4f81-a394-71c40c9222c4"/>
  </ds:schemaRefs>
</ds:datastoreItem>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BF6EC4F9-D2E4-4507-9D5E-74BD3C7296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38937e4-20c5-4a73-b245-175c4ead9603"/>
    <ds:schemaRef ds:uri="9ede4979-7183-4f81-a394-71c40c9222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41</TotalTime>
  <Words>453</Words>
  <Application>Microsoft Office PowerPoint</Application>
  <PresentationFormat>On-screen Show (4:3)</PresentationFormat>
  <Paragraphs>51</Paragraphs>
  <Slides>15</Slides>
  <Notes>6</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صلاة</vt:lpstr>
      <vt:lpstr>الأدوار القيادية</vt:lpstr>
      <vt:lpstr>تأملات ملهمة</vt:lpstr>
      <vt:lpstr>تلبية احتياجات المترجمين</vt:lpstr>
      <vt:lpstr>التسلسل الهرمي للحاجة (استنادا إلى ماسلو)</vt:lpstr>
      <vt:lpstr>PowerPoint Presentation</vt:lpstr>
      <vt:lpstr>التعلم القائم على القيم  يجب على المدربين / الميسرين إظهار:  الصدق المصلحة المشتركة مدح خدمة حماية </vt:lpstr>
      <vt:lpstr>الصدق</vt:lpstr>
      <vt:lpstr>المصلحة المشتركة</vt:lpstr>
      <vt:lpstr>مدح</vt:lpstr>
      <vt:lpstr>حماية</vt:lpstr>
      <vt:lpstr>خدمة</vt:lpstr>
      <vt:lpstr>PowerPoint Presentation</vt:lpstr>
      <vt:lpstr>الموقع والإعداد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175</cp:revision>
  <dcterms:created xsi:type="dcterms:W3CDTF">2019-03-18T18:21:25Z</dcterms:created>
  <dcterms:modified xsi:type="dcterms:W3CDTF">2024-06-17T19:22:28Z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